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6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3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72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00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1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1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4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4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5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EB3FD78-BFFB-402F-A254-2A86423A4DD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7CD4F-B59C-44E7-852A-9ACAE2EC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38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s.online.utica.edu/articles/core-competencies-for-a-healthcare-administrator" TargetMode="External"/><Relationship Id="rId2" Type="http://schemas.openxmlformats.org/officeDocument/2006/relationships/hyperlink" Target="https://www.collegesanddegrees.com/programs/healthcare-administr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careercruising.com/careers/sample-career-path/20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Healthcare Administrator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smtClean="0"/>
              <a:t>student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91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Suggested High School Classes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  <a:p>
            <a:r>
              <a:rPr lang="en-US" dirty="0"/>
              <a:t>Mathematics</a:t>
            </a:r>
          </a:p>
          <a:p>
            <a:r>
              <a:rPr lang="en-US" dirty="0"/>
              <a:t>Biology </a:t>
            </a:r>
          </a:p>
          <a:p>
            <a:r>
              <a:rPr lang="en-US" dirty="0"/>
              <a:t>Physical sciences </a:t>
            </a:r>
          </a:p>
          <a:p>
            <a:r>
              <a:rPr lang="en-US" dirty="0"/>
              <a:t>Law and Government </a:t>
            </a:r>
          </a:p>
          <a:p>
            <a:r>
              <a:rPr lang="en-US" dirty="0"/>
              <a:t>Office administration </a:t>
            </a:r>
          </a:p>
          <a:p>
            <a:r>
              <a:rPr lang="en-US" dirty="0"/>
              <a:t>Economics</a:t>
            </a:r>
          </a:p>
          <a:p>
            <a:r>
              <a:rPr lang="en-US" dirty="0"/>
              <a:t>Key boarding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https://www.collegesanddegrees.com/programs/healthcare-administration</a:t>
            </a:r>
            <a:endParaRPr lang="en-US" dirty="0"/>
          </a:p>
          <a:p>
            <a:r>
              <a:rPr lang="en-US" u="sng" dirty="0">
                <a:hlinkClick r:id="rId3"/>
              </a:rPr>
              <a:t>https://programs.online.utica.edu/articles/core-competencies-for-a-healthcare-administrator</a:t>
            </a:r>
            <a:endParaRPr lang="en-US" dirty="0"/>
          </a:p>
          <a:p>
            <a:r>
              <a:rPr lang="en-US" u="sng" dirty="0">
                <a:hlinkClick r:id="rId4"/>
              </a:rPr>
              <a:t>https://www2.careercruising.com/careers/sample-career-path/208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Job Description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health care administrators work to minimize cost and maximize efficiencies, while also insuring the services provided are the best possible.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must keep up to date on changing federal state laws and state laws governing health care.</a:t>
            </a:r>
          </a:p>
          <a:p>
            <a:endParaRPr lang="en-US" dirty="0"/>
          </a:p>
        </p:txBody>
      </p:sp>
      <p:pic>
        <p:nvPicPr>
          <p:cNvPr id="1026" name="Picture 2" descr="Image result for health care symbol black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4305300"/>
            <a:ext cx="4572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754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Baskerville Old Face" panose="02020602080505020303" pitchFamily="18" charset="0"/>
              </a:rPr>
              <a:t>Working Conditions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01718" y="3759200"/>
            <a:ext cx="8825659" cy="23622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Health care administrators usually work for 40 hours a week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here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may be time longer than others. Since the medical field that they work for operate around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clock.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A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manger might be called in at all hours to deal with issues. 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044759" y="4140200"/>
            <a:ext cx="197373" cy="17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044760" y="4559300"/>
            <a:ext cx="197373" cy="17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044760" y="5219700"/>
            <a:ext cx="197373" cy="177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47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Education</a:t>
            </a:r>
            <a:endParaRPr lang="en-US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81954" y="2120900"/>
            <a:ext cx="8825659" cy="2362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Bachelor’s </a:t>
            </a:r>
            <a:r>
              <a:rPr lang="en-US" dirty="0" smtClean="0"/>
              <a:t>Degree in public health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aster’s </a:t>
            </a:r>
            <a:r>
              <a:rPr lang="en-US" dirty="0"/>
              <a:t>in </a:t>
            </a:r>
            <a:r>
              <a:rPr lang="en-US" dirty="0" smtClean="0"/>
              <a:t>nursing </a:t>
            </a:r>
            <a:r>
              <a:rPr lang="en-US" dirty="0"/>
              <a:t>is most efficient for entry level positions or for employment with smaller facilities when coupled with relevant health care experience, hospital or business administration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7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26300" y="2717799"/>
            <a:ext cx="2794000" cy="2374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needed for a health care administrator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91859" cy="205740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Must pass </a:t>
            </a:r>
            <a:r>
              <a:rPr lang="en-US" dirty="0"/>
              <a:t>the national association of long term health care administration board </a:t>
            </a:r>
            <a:r>
              <a:rPr lang="en-US" dirty="0" smtClean="0"/>
              <a:t>exam.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obtain </a:t>
            </a:r>
            <a:r>
              <a:rPr lang="en-US" dirty="0"/>
              <a:t>state licensure.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Health </a:t>
            </a:r>
            <a:r>
              <a:rPr lang="en-US" dirty="0"/>
              <a:t>Care administrators in other sectors are not required to be licensed; however voluntary certification is available through the American college of healthcare administrator. </a:t>
            </a:r>
          </a:p>
          <a:p>
            <a:endParaRPr lang="en-US" dirty="0"/>
          </a:p>
        </p:txBody>
      </p:sp>
      <p:pic>
        <p:nvPicPr>
          <p:cNvPr id="2050" name="Picture 2" descr="Image result for healthcare administrator trai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219" y="2867024"/>
            <a:ext cx="2524654" cy="212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64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</a:rPr>
              <a:t>Job Outlook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68700"/>
            <a:ext cx="6198346" cy="2463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Job outlook for health care administrator is </a:t>
            </a:r>
            <a:r>
              <a:rPr lang="en-US" sz="1800" dirty="0" smtClean="0"/>
              <a:t>good.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BLS projecting a 17% growth through 2024, </a:t>
            </a:r>
            <a:r>
              <a:rPr lang="en-US" sz="1800" dirty="0" smtClean="0"/>
              <a:t>much </a:t>
            </a:r>
            <a:r>
              <a:rPr lang="en-US" sz="1800" dirty="0"/>
              <a:t>faster than average jobs. 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Aging </a:t>
            </a:r>
            <a:r>
              <a:rPr lang="en-US" sz="1800" dirty="0"/>
              <a:t>baby boomers will spur demands across the entire health care industry, creating the need for more health administrators.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1015" y="2336800"/>
            <a:ext cx="3746500" cy="246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 descr="Image result for employment outlook for healthcare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665" y="2442028"/>
            <a:ext cx="3505200" cy="22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Baskerville Old Face" panose="02020602080505020303" pitchFamily="18" charset="0"/>
              </a:rPr>
              <a:t>Salary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median annual salary for the administration field was 96,540 in May </a:t>
            </a:r>
            <a:r>
              <a:rPr lang="en-US" dirty="0" smtClean="0"/>
              <a:t>2016</a:t>
            </a:r>
          </a:p>
          <a:p>
            <a:r>
              <a:rPr lang="en-US" dirty="0"/>
              <a:t>Average pay for administrators that work in hospitals was </a:t>
            </a:r>
            <a:r>
              <a:rPr lang="en-US" dirty="0" smtClean="0"/>
              <a:t>117,630</a:t>
            </a:r>
          </a:p>
          <a:p>
            <a:r>
              <a:rPr lang="en-US" dirty="0"/>
              <a:t>those in doctor office averaged 105,149</a:t>
            </a:r>
          </a:p>
        </p:txBody>
      </p:sp>
    </p:spTree>
    <p:extLst>
      <p:ext uri="{BB962C8B-B14F-4D97-AF65-F5344CB8AC3E}">
        <p14:creationId xmlns:p14="http://schemas.microsoft.com/office/powerpoint/2010/main" val="13311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31489" cy="1600200"/>
          </a:xfrm>
        </p:spPr>
        <p:txBody>
          <a:bodyPr/>
          <a:lstStyle/>
          <a:p>
            <a:r>
              <a:rPr lang="en-US" dirty="0"/>
              <a:t>Attitudes, employability skills, and work skills necessary to do this job well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tabLst>
                <a:tab pos="-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Communication and relationship management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tabLst>
                <a:tab pos="-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Leadership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tabLst>
                <a:tab pos="-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Professionalism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tabLst>
                <a:tab pos="-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Knowledge of health care environment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tabLst>
                <a:tab pos="-9144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Business skills and knowledge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Colleges that have programs </a:t>
            </a:r>
            <a:r>
              <a:rPr lang="en-US" b="1" dirty="0" smtClean="0"/>
              <a:t>for healthcare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A.T. still university </a:t>
            </a:r>
          </a:p>
          <a:p>
            <a:r>
              <a:rPr lang="en-US" dirty="0"/>
              <a:t>Academy College</a:t>
            </a:r>
          </a:p>
          <a:p>
            <a:r>
              <a:rPr lang="en-US" dirty="0"/>
              <a:t>Miami- job career</a:t>
            </a:r>
          </a:p>
          <a:p>
            <a:r>
              <a:rPr lang="en-US" dirty="0"/>
              <a:t>Adventist University of health services </a:t>
            </a:r>
          </a:p>
          <a:p>
            <a:r>
              <a:rPr lang="en-US" dirty="0"/>
              <a:t>Alabama State University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0" y="1951319"/>
            <a:ext cx="2967955" cy="2947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555" y="1951319"/>
            <a:ext cx="1868068" cy="2110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555" y="4062236"/>
            <a:ext cx="1868068" cy="83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341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Andalus</vt:lpstr>
      <vt:lpstr>Arial</vt:lpstr>
      <vt:lpstr>Baskerville Old Face</vt:lpstr>
      <vt:lpstr>Century Gothic</vt:lpstr>
      <vt:lpstr>Times New Roman</vt:lpstr>
      <vt:lpstr>Wingdings</vt:lpstr>
      <vt:lpstr>Wingdings 3</vt:lpstr>
      <vt:lpstr>Ion</vt:lpstr>
      <vt:lpstr>Healthcare Administrator</vt:lpstr>
      <vt:lpstr>Job Description </vt:lpstr>
      <vt:lpstr>Working Conditions </vt:lpstr>
      <vt:lpstr>Education</vt:lpstr>
      <vt:lpstr>Training needed for a health care administrator </vt:lpstr>
      <vt:lpstr>Job Outlook </vt:lpstr>
      <vt:lpstr>Salary </vt:lpstr>
      <vt:lpstr>Attitudes, employability skills, and work skills necessary to do this job well</vt:lpstr>
      <vt:lpstr>Colleges that have programs for healthcare administration</vt:lpstr>
      <vt:lpstr>Suggested High School Classes  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Administrator</dc:title>
  <dc:creator>Trinity Greer</dc:creator>
  <cp:lastModifiedBy>ROBIN Dennis</cp:lastModifiedBy>
  <cp:revision>8</cp:revision>
  <dcterms:created xsi:type="dcterms:W3CDTF">2018-06-06T12:41:37Z</dcterms:created>
  <dcterms:modified xsi:type="dcterms:W3CDTF">2019-03-05T13:11:26Z</dcterms:modified>
</cp:coreProperties>
</file>