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9" r:id="rId5"/>
    <p:sldId id="260" r:id="rId6"/>
    <p:sldId id="258" r:id="rId7"/>
    <p:sldId id="264" r:id="rId8"/>
    <p:sldId id="263" r:id="rId9"/>
    <p:sldId id="265" r:id="rId10"/>
    <p:sldId id="261" r:id="rId11"/>
    <p:sldId id="268" r:id="rId12"/>
    <p:sldId id="269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82BBCEB-BDA1-43B2-A63B-38C68A59FCA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F23C352-2F2C-4D41-BA3A-C8E0119DDDA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85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BCEB-BDA1-43B2-A63B-38C68A59FCA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C352-2F2C-4D41-BA3A-C8E0119DD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5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BCEB-BDA1-43B2-A63B-38C68A59FCA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C352-2F2C-4D41-BA3A-C8E0119DDDA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774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BCEB-BDA1-43B2-A63B-38C68A59FCA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C352-2F2C-4D41-BA3A-C8E0119DDDA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020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BCEB-BDA1-43B2-A63B-38C68A59FCA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C352-2F2C-4D41-BA3A-C8E0119DD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43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BCEB-BDA1-43B2-A63B-38C68A59FCA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C352-2F2C-4D41-BA3A-C8E0119DDDA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80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BCEB-BDA1-43B2-A63B-38C68A59FCA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C352-2F2C-4D41-BA3A-C8E0119DDDA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050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BCEB-BDA1-43B2-A63B-38C68A59FCA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C352-2F2C-4D41-BA3A-C8E0119DDDA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846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BCEB-BDA1-43B2-A63B-38C68A59FCA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C352-2F2C-4D41-BA3A-C8E0119DDDA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74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BCEB-BDA1-43B2-A63B-38C68A59FCA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C352-2F2C-4D41-BA3A-C8E0119DD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3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BCEB-BDA1-43B2-A63B-38C68A59FCA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C352-2F2C-4D41-BA3A-C8E0119DDDA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05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BCEB-BDA1-43B2-A63B-38C68A59FCA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C352-2F2C-4D41-BA3A-C8E0119DD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BCEB-BDA1-43B2-A63B-38C68A59FCA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C352-2F2C-4D41-BA3A-C8E0119DDDA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94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BCEB-BDA1-43B2-A63B-38C68A59FCA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C352-2F2C-4D41-BA3A-C8E0119DDDA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BCEB-BDA1-43B2-A63B-38C68A59FCA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C352-2F2C-4D41-BA3A-C8E0119DD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5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BCEB-BDA1-43B2-A63B-38C68A59FCA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C352-2F2C-4D41-BA3A-C8E0119DDDA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25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BCEB-BDA1-43B2-A63B-38C68A59FCA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C352-2F2C-4D41-BA3A-C8E0119DD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2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2BBCEB-BDA1-43B2-A63B-38C68A59FCA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23C352-2F2C-4D41-BA3A-C8E0119DD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1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xtension.umd.edu/sites/extension.umd.edu/files/_docs/programs/newfarmer/Guidebook/Common%20Farm%20Licenses,%20Permits%20and%20Certifications.pdf" TargetMode="External"/><Relationship Id="rId2" Type="http://schemas.openxmlformats.org/officeDocument/2006/relationships/hyperlink" Target="https://www2.careercruising.com/careers/profile-at-a-glance/17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STUDENT NAME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Farming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4862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programs: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Michigan State has most of the programs but not Agricultural Production Operations, General</a:t>
            </a:r>
          </a:p>
          <a:p>
            <a:pPr lvl="0"/>
            <a:r>
              <a:rPr lang="en-US" dirty="0"/>
              <a:t>Michigan State is the best college out there for these types of </a:t>
            </a:r>
            <a:r>
              <a:rPr lang="en-US" dirty="0" smtClean="0"/>
              <a:t>programs.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4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it’s a good match for me: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I have wanted to be a farmer since the first day I saw a tractor plowing the </a:t>
            </a:r>
            <a:r>
              <a:rPr lang="en-US" dirty="0" smtClean="0"/>
              <a:t>flied.</a:t>
            </a:r>
            <a:endParaRPr lang="en-US" dirty="0"/>
          </a:p>
          <a:p>
            <a:pPr lvl="0"/>
            <a:r>
              <a:rPr lang="en-US" dirty="0"/>
              <a:t>The first time I got to ride in one, you should have seen my </a:t>
            </a:r>
            <a:r>
              <a:rPr lang="en-US" dirty="0" smtClean="0"/>
              <a:t>smile.</a:t>
            </a:r>
            <a:endParaRPr lang="en-US" dirty="0"/>
          </a:p>
          <a:p>
            <a:pPr lvl="0"/>
            <a:r>
              <a:rPr lang="en-US" dirty="0"/>
              <a:t>Now I don’t remember everything I did but I remember sitting out on my silver barn and watching them plowing and harvest the </a:t>
            </a:r>
            <a:r>
              <a:rPr lang="en-US" dirty="0" smtClean="0"/>
              <a:t>flied.</a:t>
            </a:r>
            <a:endParaRPr lang="en-US" dirty="0"/>
          </a:p>
          <a:p>
            <a:pPr lvl="0"/>
            <a:r>
              <a:rPr lang="en-US" dirty="0"/>
              <a:t>I’ve worked on a farm out in Breckinridge and I’ve learned a </a:t>
            </a:r>
            <a:r>
              <a:rPr lang="en-US" dirty="0" smtClean="0"/>
              <a:t>lot.</a:t>
            </a:r>
            <a:endParaRPr lang="en-US" dirty="0"/>
          </a:p>
          <a:p>
            <a:pPr lvl="0"/>
            <a:r>
              <a:rPr lang="en-US" dirty="0"/>
              <a:t>I think it’s a good match for me because I’m hard working and will hopefully figure out a way to feed the </a:t>
            </a:r>
            <a:r>
              <a:rPr lang="en-US" dirty="0" smtClean="0"/>
              <a:t>world.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7126" y="2709333"/>
            <a:ext cx="6448423" cy="3014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Farming: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2" y="2285999"/>
            <a:ext cx="3641725" cy="2051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1" y="4337675"/>
            <a:ext cx="3641727" cy="186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Sources: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www2.careercruising.com/careers/profile-at-a-glance/177</a:t>
            </a:r>
            <a:endParaRPr lang="en-US" dirty="0" smtClean="0"/>
          </a:p>
          <a:p>
            <a:r>
              <a:rPr lang="en-US" b="1" u="sng" dirty="0">
                <a:hlinkClick r:id="rId3"/>
              </a:rPr>
              <a:t>http://extension.umd.edu/sites/extension.umd.edu/files/_docs/programs/newfarmer/Guidebook/Common%20Farm%20Licenses,%20Permits%20and%20Certifications.pdf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9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Descriptions about Farming: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Framing is a high-tech industry that uses complex </a:t>
            </a:r>
            <a:r>
              <a:rPr lang="en-US" dirty="0" smtClean="0"/>
              <a:t>machinery.</a:t>
            </a:r>
          </a:p>
          <a:p>
            <a:r>
              <a:rPr lang="en-US" dirty="0" smtClean="0"/>
              <a:t>Farmers can grow a many crops such as corn, wheat, and soy beans.</a:t>
            </a:r>
          </a:p>
          <a:p>
            <a:r>
              <a:rPr lang="en-US" dirty="0" smtClean="0"/>
              <a:t>Farmers don’t just have to grow crops you can raise livestock if you want.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67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Conditions: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Farmer have a variety of different farms. Which means different type of work.</a:t>
            </a:r>
          </a:p>
          <a:p>
            <a:r>
              <a:rPr lang="en-US" dirty="0" smtClean="0"/>
              <a:t>On average a farmer works about 9 hours a day for seven days. </a:t>
            </a:r>
            <a:r>
              <a:rPr lang="en-US" dirty="0"/>
              <a:t> </a:t>
            </a:r>
            <a:r>
              <a:rPr lang="en-US" dirty="0" smtClean="0"/>
              <a:t>This means a farmer works over 60 hours a week. </a:t>
            </a:r>
          </a:p>
          <a:p>
            <a:r>
              <a:rPr lang="en-US" dirty="0" smtClean="0"/>
              <a:t>Farmers that work alone don’t have mush vacation time, but if you have hired help you can squeeze in about two weeks.</a:t>
            </a:r>
          </a:p>
          <a:p>
            <a:r>
              <a:rPr lang="en-US" dirty="0" smtClean="0"/>
              <a:t>Farmers walk or run most of the day.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334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don’t need formal training to be a framer.</a:t>
            </a:r>
          </a:p>
          <a:p>
            <a:r>
              <a:rPr lang="en-US" dirty="0" smtClean="0"/>
              <a:t>You may might want to get into soil science, farm equipment mechanics, and animal care. </a:t>
            </a:r>
          </a:p>
          <a:p>
            <a:r>
              <a:rPr lang="en-US" dirty="0" smtClean="0"/>
              <a:t>Most farmers start off being a son or daughter to a farmer, so they mostly learn from them.</a:t>
            </a:r>
          </a:p>
          <a:p>
            <a:r>
              <a:rPr lang="en-US" dirty="0" smtClean="0"/>
              <a:t>Others will work on nearby farms then go start a farm on there own.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9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general manager of a farm makes from less than 35,000 to over 125,00 a year.</a:t>
            </a:r>
          </a:p>
          <a:p>
            <a:r>
              <a:rPr lang="en-US" dirty="0" smtClean="0"/>
              <a:t>Hired hands make 9 to 19 dollars an hour, this can add up to 39,00 a year. </a:t>
            </a:r>
          </a:p>
          <a:p>
            <a:r>
              <a:rPr lang="en-US" dirty="0" smtClean="0"/>
              <a:t>People who rent land out to farmers can make less than 20,000 to 125,000 a year. </a:t>
            </a:r>
          </a:p>
          <a:p>
            <a:r>
              <a:rPr lang="en-US" dirty="0" smtClean="0"/>
              <a:t>Entry wage: Hourly- 25.35 Annual- 52,720 </a:t>
            </a:r>
          </a:p>
          <a:p>
            <a:r>
              <a:rPr lang="en-US" dirty="0" smtClean="0"/>
              <a:t>Median wage: Hourly- 29.34 Annual- 61,020</a:t>
            </a:r>
          </a:p>
          <a:p>
            <a:r>
              <a:rPr lang="en-US" dirty="0" smtClean="0"/>
              <a:t>Experienced wage: Hourly- 34. 57 Annual- 71,910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2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needed for a Farmer: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There are many certifications, license, etc., for different types of farms so I’m only going list a few. </a:t>
            </a:r>
          </a:p>
          <a:p>
            <a:pPr lvl="0"/>
            <a:r>
              <a:rPr lang="en-US" dirty="0"/>
              <a:t>You may need Nutrient Management Plans, Pesticide Applicator Certification, Soil Conservation Plans, Agriculture Property Assessment, Organic Certification, and Building Permits for Farm </a:t>
            </a:r>
            <a:r>
              <a:rPr lang="en-US" dirty="0" smtClean="0"/>
              <a:t>Structures, </a:t>
            </a:r>
            <a:r>
              <a:rPr lang="en-US" dirty="0"/>
              <a:t>are just a few.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54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Attire/A Typical </a:t>
            </a:r>
            <a:r>
              <a:rPr lang="en-US" dirty="0"/>
              <a:t>D</a:t>
            </a:r>
            <a:r>
              <a:rPr lang="en-US" dirty="0" smtClean="0"/>
              <a:t>ay on the Job: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typical day on the job starts at 6:00 o’clock in the morning. (Get up</a:t>
            </a:r>
            <a:r>
              <a:rPr lang="en-US" dirty="0" smtClean="0">
                <a:sym typeface="Wingdings" panose="05000000000000000000" pitchFamily="2" charset="2"/>
              </a:rPr>
              <a:t>)</a:t>
            </a:r>
            <a:endParaRPr lang="en-US" dirty="0" smtClean="0"/>
          </a:p>
          <a:p>
            <a:r>
              <a:rPr lang="en-US" dirty="0" smtClean="0"/>
              <a:t>In the winter you must get up way before the sun rises, so you plan your day out and can make sure the work  gets done. </a:t>
            </a:r>
          </a:p>
          <a:p>
            <a:r>
              <a:rPr lang="en-US" dirty="0" smtClean="0"/>
              <a:t>In the spring most farmer are out tilling the land and harvest in fall. Winter you clean stalls, feed the animals, and repair the equipment. </a:t>
            </a:r>
          </a:p>
          <a:p>
            <a:r>
              <a:rPr lang="en-US" dirty="0" smtClean="0"/>
              <a:t>Most farmers wear jeans with a t- shirt in the summer and in the winter, snow pants that cover up to the shoulders with long a sweatshirt.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05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So </a:t>
            </a:r>
            <a:r>
              <a:rPr lang="en-US" dirty="0"/>
              <a:t>Dave has been a farmer since he was a little boy, because his father was one. </a:t>
            </a:r>
          </a:p>
          <a:p>
            <a:pPr lvl="0"/>
            <a:r>
              <a:rPr lang="en-US" dirty="0"/>
              <a:t>Dave lives on a dairy farm, so he has to </a:t>
            </a:r>
            <a:r>
              <a:rPr lang="en-US" dirty="0" smtClean="0"/>
              <a:t>make a </a:t>
            </a:r>
            <a:r>
              <a:rPr lang="en-US" dirty="0"/>
              <a:t>crop to feed animals so they get big.</a:t>
            </a:r>
          </a:p>
          <a:p>
            <a:pPr lvl="0"/>
            <a:r>
              <a:rPr lang="en-US" dirty="0"/>
              <a:t>Dave says his biggest challenge is finding good employees even if he live on a farm with 5,000 cows.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29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high school classes: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You want to take biology at least once maybe twice. </a:t>
            </a:r>
          </a:p>
          <a:p>
            <a:pPr lvl="0"/>
            <a:r>
              <a:rPr lang="en-US" dirty="0"/>
              <a:t>Law and Government is another you may want to take just to get used all the rules and </a:t>
            </a:r>
            <a:r>
              <a:rPr lang="en-US" dirty="0" smtClean="0"/>
              <a:t>such.</a:t>
            </a:r>
          </a:p>
          <a:p>
            <a:pPr lvl="0"/>
            <a:r>
              <a:rPr lang="en-US" dirty="0" smtClean="0"/>
              <a:t>Technology </a:t>
            </a:r>
            <a:r>
              <a:rPr lang="en-US" dirty="0"/>
              <a:t>is listed for all four years and this might a good choice just so you can keep up with the new types </a:t>
            </a:r>
            <a:r>
              <a:rPr lang="en-US" dirty="0" smtClean="0"/>
              <a:t>of technology that controls the </a:t>
            </a:r>
            <a:r>
              <a:rPr lang="en-US" dirty="0"/>
              <a:t>tractors, combines, and feeders even.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3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213</TotalTime>
  <Words>729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Wingdings</vt:lpstr>
      <vt:lpstr>Organic</vt:lpstr>
      <vt:lpstr>STUDENT NAME</vt:lpstr>
      <vt:lpstr>Descriptions about Farming:</vt:lpstr>
      <vt:lpstr>Working Conditions: </vt:lpstr>
      <vt:lpstr>Education:</vt:lpstr>
      <vt:lpstr>Salary:</vt:lpstr>
      <vt:lpstr>Training needed for a Farmer:</vt:lpstr>
      <vt:lpstr>Attire/A Typical Day on the Job:</vt:lpstr>
      <vt:lpstr>Interviews:</vt:lpstr>
      <vt:lpstr>Suggested high school classes:</vt:lpstr>
      <vt:lpstr>College programs:</vt:lpstr>
      <vt:lpstr>Why it’s a good match for me: </vt:lpstr>
      <vt:lpstr>People Farming: </vt:lpstr>
      <vt:lpstr>Sources: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Jacob Munger</dc:title>
  <dc:creator>Jacob Munger</dc:creator>
  <cp:lastModifiedBy>ROBIN Dennis</cp:lastModifiedBy>
  <cp:revision>17</cp:revision>
  <dcterms:created xsi:type="dcterms:W3CDTF">2018-05-16T13:02:59Z</dcterms:created>
  <dcterms:modified xsi:type="dcterms:W3CDTF">2019-03-05T13:11:47Z</dcterms:modified>
</cp:coreProperties>
</file>