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9" r:id="rId2"/>
    <p:sldId id="258" r:id="rId3"/>
    <p:sldId id="261" r:id="rId4"/>
    <p:sldId id="262" r:id="rId5"/>
    <p:sldId id="264" r:id="rId6"/>
    <p:sldId id="263" r:id="rId7"/>
    <p:sldId id="265" r:id="rId8"/>
    <p:sldId id="266"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660"/>
  </p:normalViewPr>
  <p:slideViewPr>
    <p:cSldViewPr snapToGrid="0">
      <p:cViewPr varScale="1">
        <p:scale>
          <a:sx n="86" d="100"/>
          <a:sy n="86" d="100"/>
        </p:scale>
        <p:origin x="114"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2F725AD-7EE1-4C85-8F98-7191984806B3}" type="datetimeFigureOut">
              <a:rPr lang="en-US" smtClean="0"/>
              <a:t>3/5/2019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1827771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2F725AD-7EE1-4C85-8F98-7191984806B3}" type="datetimeFigureOut">
              <a:rPr lang="en-US" smtClean="0"/>
              <a:t>3/5/2019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3394675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2F725AD-7EE1-4C85-8F98-7191984806B3}" type="datetimeFigureOut">
              <a:rPr lang="en-US" smtClean="0"/>
              <a:t>3/5/2019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2527850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2F725AD-7EE1-4C85-8F98-7191984806B3}" type="datetimeFigureOut">
              <a:rPr lang="en-US" smtClean="0"/>
              <a:t>3/5/2019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1773798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2F725AD-7EE1-4C85-8F98-7191984806B3}" type="datetimeFigureOut">
              <a:rPr lang="en-US" smtClean="0"/>
              <a:t>3/5/2019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863123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2F725AD-7EE1-4C85-8F98-7191984806B3}" type="datetimeFigureOut">
              <a:rPr lang="en-US" smtClean="0"/>
              <a:t>3/5/2019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20463158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2F725AD-7EE1-4C85-8F98-7191984806B3}" type="datetimeFigureOut">
              <a:rPr lang="en-US" smtClean="0"/>
              <a:t>3/5/2019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3248532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2F725AD-7EE1-4C85-8F98-7191984806B3}" type="datetimeFigureOut">
              <a:rPr lang="en-US" smtClean="0"/>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19771118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2F725AD-7EE1-4C85-8F98-7191984806B3}" type="datetimeFigureOut">
              <a:rPr lang="en-US" smtClean="0"/>
              <a:t>3/5/2019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1426099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F725AD-7EE1-4C85-8F98-7191984806B3}" type="datetimeFigureOut">
              <a:rPr lang="en-US" smtClean="0"/>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121579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2F725AD-7EE1-4C85-8F98-7191984806B3}" type="datetimeFigureOut">
              <a:rPr lang="en-US" smtClean="0"/>
              <a:t>3/5/2019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3495799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F725AD-7EE1-4C85-8F98-7191984806B3}" type="datetimeFigureOut">
              <a:rPr lang="en-US" smtClean="0"/>
              <a:t>3/5/2019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853194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F725AD-7EE1-4C85-8F98-7191984806B3}" type="datetimeFigureOut">
              <a:rPr lang="en-US" smtClean="0"/>
              <a:t>3/5/2019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459116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2F725AD-7EE1-4C85-8F98-7191984806B3}" type="datetimeFigureOut">
              <a:rPr lang="en-US" smtClean="0"/>
              <a:t>3/5/2019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2663851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725AD-7EE1-4C85-8F98-7191984806B3}" type="datetimeFigureOut">
              <a:rPr lang="en-US" smtClean="0"/>
              <a:t>3/5/2019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1409477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2F725AD-7EE1-4C85-8F98-7191984806B3}" type="datetimeFigureOut">
              <a:rPr lang="en-US" smtClean="0"/>
              <a:t>3/5/2019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450494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2F725AD-7EE1-4C85-8F98-7191984806B3}" type="datetimeFigureOut">
              <a:rPr lang="en-US" smtClean="0"/>
              <a:t>3/5/2019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38E7A22-D9A9-47EC-BBA1-2CE6CB8AAE3A}" type="slidenum">
              <a:rPr lang="en-US" smtClean="0"/>
              <a:t>‹#›</a:t>
            </a:fld>
            <a:endParaRPr lang="en-US"/>
          </a:p>
        </p:txBody>
      </p:sp>
    </p:spTree>
    <p:extLst>
      <p:ext uri="{BB962C8B-B14F-4D97-AF65-F5344CB8AC3E}">
        <p14:creationId xmlns:p14="http://schemas.microsoft.com/office/powerpoint/2010/main" val="3807799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2F725AD-7EE1-4C85-8F98-7191984806B3}" type="datetimeFigureOut">
              <a:rPr lang="en-US" smtClean="0"/>
              <a:t>3/5/2019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38E7A22-D9A9-47EC-BBA1-2CE6CB8AAE3A}" type="slidenum">
              <a:rPr lang="en-US" smtClean="0"/>
              <a:t>‹#›</a:t>
            </a:fld>
            <a:endParaRPr lang="en-US"/>
          </a:p>
        </p:txBody>
      </p:sp>
    </p:spTree>
    <p:extLst>
      <p:ext uri="{BB962C8B-B14F-4D97-AF65-F5344CB8AC3E}">
        <p14:creationId xmlns:p14="http://schemas.microsoft.com/office/powerpoint/2010/main" val="212454990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Power Point Tips</a:t>
            </a:r>
            <a:endParaRPr lang="en-US" dirty="0"/>
          </a:p>
        </p:txBody>
      </p:sp>
    </p:spTree>
    <p:extLst>
      <p:ext uri="{BB962C8B-B14F-4D97-AF65-F5344CB8AC3E}">
        <p14:creationId xmlns:p14="http://schemas.microsoft.com/office/powerpoint/2010/main" val="1186061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Clip Art</a:t>
            </a:r>
            <a:endParaRPr lang="en-US" dirty="0"/>
          </a:p>
        </p:txBody>
      </p:sp>
      <p:sp>
        <p:nvSpPr>
          <p:cNvPr id="3" name="Content Placeholder 2"/>
          <p:cNvSpPr>
            <a:spLocks noGrp="1"/>
          </p:cNvSpPr>
          <p:nvPr>
            <p:ph sz="half" idx="1"/>
          </p:nvPr>
        </p:nvSpPr>
        <p:spPr>
          <a:xfrm>
            <a:off x="1154954" y="2603501"/>
            <a:ext cx="4825158" cy="1254821"/>
          </a:xfrm>
        </p:spPr>
        <p:txBody>
          <a:bodyPr/>
          <a:lstStyle/>
          <a:p>
            <a:r>
              <a:rPr lang="en-US" dirty="0" smtClean="0"/>
              <a:t>Use clip art to emphasize main points</a:t>
            </a:r>
          </a:p>
          <a:p>
            <a:r>
              <a:rPr lang="en-US" dirty="0" smtClean="0"/>
              <a:t>Should </a:t>
            </a:r>
            <a:r>
              <a:rPr lang="en-US" dirty="0"/>
              <a:t>relate to main points on </a:t>
            </a:r>
            <a:r>
              <a:rPr lang="en-US" dirty="0" smtClean="0"/>
              <a:t>slide</a:t>
            </a:r>
          </a:p>
          <a:p>
            <a:r>
              <a:rPr lang="en-US" dirty="0"/>
              <a:t>Use it sparingly</a:t>
            </a:r>
          </a:p>
          <a:p>
            <a:pPr marL="0" indent="0">
              <a:buNone/>
            </a:pPr>
            <a:endParaRPr lang="en-US" dirty="0"/>
          </a:p>
          <a:p>
            <a:pPr marL="0" indent="0">
              <a:buNone/>
            </a:pPr>
            <a:endParaRPr lang="en-US" dirty="0" smtClean="0"/>
          </a:p>
          <a:p>
            <a:pPr marL="0" indent="0">
              <a:buNone/>
            </a:pPr>
            <a:endParaRPr lang="en-US" dirty="0" smtClean="0"/>
          </a:p>
          <a:p>
            <a:endParaRPr lang="en-US" dirty="0"/>
          </a:p>
        </p:txBody>
      </p:sp>
      <p:sp>
        <p:nvSpPr>
          <p:cNvPr id="4" name="Content Placeholder 3"/>
          <p:cNvSpPr>
            <a:spLocks noGrp="1"/>
          </p:cNvSpPr>
          <p:nvPr>
            <p:ph sz="half" idx="2"/>
          </p:nvPr>
        </p:nvSpPr>
        <p:spPr>
          <a:xfrm>
            <a:off x="6186410" y="2603501"/>
            <a:ext cx="4825159" cy="1254821"/>
          </a:xfrm>
        </p:spPr>
        <p:txBody>
          <a:bodyPr/>
          <a:lstStyle/>
          <a:p>
            <a:r>
              <a:rPr lang="en-US" b="1" dirty="0" smtClean="0"/>
              <a:t>Do not over use clip art!</a:t>
            </a:r>
          </a:p>
          <a:p>
            <a:pPr marL="0" indent="0">
              <a:buNone/>
            </a:pPr>
            <a:endParaRPr lang="en-US" dirty="0" smtClean="0"/>
          </a:p>
        </p:txBody>
      </p:sp>
      <p:pic>
        <p:nvPicPr>
          <p:cNvPr id="7" name="Picture 6"/>
          <p:cNvPicPr>
            <a:picLocks noChangeAspect="1"/>
          </p:cNvPicPr>
          <p:nvPr/>
        </p:nvPicPr>
        <p:blipFill rotWithShape="1">
          <a:blip r:embed="rId2"/>
          <a:srcRect t="345" b="75432"/>
          <a:stretch/>
        </p:blipFill>
        <p:spPr>
          <a:xfrm>
            <a:off x="858334" y="4358578"/>
            <a:ext cx="9563100" cy="1447800"/>
          </a:xfrm>
          <a:prstGeom prst="rect">
            <a:avLst/>
          </a:prstGeom>
        </p:spPr>
      </p:pic>
    </p:spTree>
    <p:extLst>
      <p:ext uri="{BB962C8B-B14F-4D97-AF65-F5344CB8AC3E}">
        <p14:creationId xmlns:p14="http://schemas.microsoft.com/office/powerpoint/2010/main" val="4287215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1159" y="4180738"/>
            <a:ext cx="9144000" cy="979414"/>
          </a:xfrm>
        </p:spPr>
        <p:txBody>
          <a:bodyPr/>
          <a:lstStyle/>
          <a:p>
            <a:r>
              <a:rPr lang="en-US" dirty="0" smtClean="0"/>
              <a:t>Anesthesiologist</a:t>
            </a:r>
            <a:endParaRPr lang="en-US" dirty="0"/>
          </a:p>
        </p:txBody>
      </p:sp>
      <p:sp>
        <p:nvSpPr>
          <p:cNvPr id="3" name="Subtitle 2"/>
          <p:cNvSpPr>
            <a:spLocks noGrp="1"/>
          </p:cNvSpPr>
          <p:nvPr>
            <p:ph type="subTitle" idx="1"/>
          </p:nvPr>
        </p:nvSpPr>
        <p:spPr>
          <a:xfrm>
            <a:off x="1091159" y="5160152"/>
            <a:ext cx="8825658" cy="861420"/>
          </a:xfrm>
        </p:spPr>
        <p:txBody>
          <a:bodyPr/>
          <a:lstStyle/>
          <a:p>
            <a:r>
              <a:rPr lang="en-US" dirty="0" smtClean="0"/>
              <a:t>Presentation by Student’s name</a:t>
            </a:r>
            <a:endParaRPr lang="en-US" dirty="0"/>
          </a:p>
        </p:txBody>
      </p:sp>
      <p:sp>
        <p:nvSpPr>
          <p:cNvPr id="4" name="TextBox 3"/>
          <p:cNvSpPr txBox="1"/>
          <p:nvPr/>
        </p:nvSpPr>
        <p:spPr>
          <a:xfrm>
            <a:off x="1311349" y="1360967"/>
            <a:ext cx="9356651" cy="2677656"/>
          </a:xfrm>
          <a:prstGeom prst="rect">
            <a:avLst/>
          </a:prstGeom>
          <a:noFill/>
        </p:spPr>
        <p:txBody>
          <a:bodyPr wrap="square" rtlCol="0">
            <a:spAutoFit/>
          </a:bodyPr>
          <a:lstStyle/>
          <a:p>
            <a:r>
              <a:rPr lang="en-US" sz="2800" dirty="0" smtClean="0">
                <a:solidFill>
                  <a:schemeClr val="bg1"/>
                </a:solidFill>
              </a:rPr>
              <a:t>Title Slide example:  </a:t>
            </a:r>
          </a:p>
          <a:p>
            <a:pPr marL="457200" indent="-457200">
              <a:buFont typeface="Arial" panose="020B0604020202020204" pitchFamily="34" charset="0"/>
              <a:buChar char="•"/>
            </a:pPr>
            <a:r>
              <a:rPr lang="en-US" sz="2800" dirty="0" smtClean="0">
                <a:solidFill>
                  <a:schemeClr val="bg1"/>
                </a:solidFill>
              </a:rPr>
              <a:t>Career Title and Student’s Name</a:t>
            </a:r>
          </a:p>
          <a:p>
            <a:pPr marL="457200" indent="-457200">
              <a:buFont typeface="Arial" panose="020B0604020202020204" pitchFamily="34" charset="0"/>
              <a:buChar char="•"/>
            </a:pPr>
            <a:r>
              <a:rPr lang="en-US" sz="2800" dirty="0" smtClean="0">
                <a:solidFill>
                  <a:schemeClr val="bg1"/>
                </a:solidFill>
              </a:rPr>
              <a:t>Notice font color contrasts the background </a:t>
            </a:r>
            <a:r>
              <a:rPr lang="en-US" sz="2800" dirty="0" smtClean="0"/>
              <a:t>color</a:t>
            </a:r>
            <a:r>
              <a:rPr lang="en-US" sz="2800" dirty="0" smtClean="0">
                <a:solidFill>
                  <a:schemeClr val="bg1"/>
                </a:solidFill>
              </a:rPr>
              <a:t>.  This means that the font is easily read and seen on the slide.</a:t>
            </a:r>
          </a:p>
          <a:p>
            <a:pPr marL="457200" indent="-457200">
              <a:buFont typeface="Arial" panose="020B0604020202020204" pitchFamily="34" charset="0"/>
              <a:buChar char="•"/>
            </a:pPr>
            <a:r>
              <a:rPr lang="en-US" sz="2800" dirty="0" smtClean="0">
                <a:solidFill>
                  <a:schemeClr val="bg1"/>
                </a:solidFill>
              </a:rPr>
              <a:t>Theme is applied to slide.</a:t>
            </a:r>
            <a:endParaRPr lang="en-US" sz="2800" dirty="0">
              <a:solidFill>
                <a:schemeClr val="bg1"/>
              </a:solidFill>
            </a:endParaRPr>
          </a:p>
        </p:txBody>
      </p:sp>
    </p:spTree>
    <p:extLst>
      <p:ext uri="{BB962C8B-B14F-4D97-AF65-F5344CB8AC3E}">
        <p14:creationId xmlns:p14="http://schemas.microsoft.com/office/powerpoint/2010/main" val="29921885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DESIGN TIPS</a:t>
            </a:r>
            <a:endParaRPr lang="en-US" dirty="0"/>
          </a:p>
        </p:txBody>
      </p:sp>
      <p:sp>
        <p:nvSpPr>
          <p:cNvPr id="3" name="Text Placeholder 2"/>
          <p:cNvSpPr>
            <a:spLocks noGrp="1"/>
          </p:cNvSpPr>
          <p:nvPr>
            <p:ph type="body" sz="half" idx="2"/>
          </p:nvPr>
        </p:nvSpPr>
        <p:spPr>
          <a:xfrm>
            <a:off x="1154954" y="3232298"/>
            <a:ext cx="10540860" cy="3625702"/>
          </a:xfrm>
        </p:spPr>
        <p:txBody>
          <a:bodyPr anchor="t"/>
          <a:lstStyle/>
          <a:p>
            <a:r>
              <a:rPr lang="en-US" sz="3600" b="1" dirty="0" smtClean="0">
                <a:latin typeface="Times New Roman" panose="02020603050405020304" pitchFamily="18" charset="0"/>
                <a:cs typeface="Times New Roman" panose="02020603050405020304" pitchFamily="18" charset="0"/>
              </a:rPr>
              <a:t>Do not use short or long paragraphs in  a Power Point. Your audience will not take the time to read paragraphs.  </a:t>
            </a:r>
          </a:p>
          <a:p>
            <a:endParaRPr lang="en-US" dirty="0"/>
          </a:p>
          <a:p>
            <a:r>
              <a:rPr lang="en-US" dirty="0" smtClean="0"/>
              <a:t>An </a:t>
            </a:r>
            <a:r>
              <a:rPr lang="en-US" dirty="0"/>
              <a:t>anesthesiologist </a:t>
            </a:r>
            <a:r>
              <a:rPr lang="en-US" dirty="0" smtClean="0"/>
              <a:t>is in charge of administering </a:t>
            </a:r>
            <a:r>
              <a:rPr lang="en-US" dirty="0"/>
              <a:t>anesthesia to a patient so they will be pain free during their surgery. They </a:t>
            </a:r>
            <a:r>
              <a:rPr lang="en-US" dirty="0" smtClean="0"/>
              <a:t>care </a:t>
            </a:r>
            <a:r>
              <a:rPr lang="en-US" dirty="0"/>
              <a:t>for their patients before, after, and during the surgery. They have to evaluate their patients before surgery so they will know which anesthetic to give them. </a:t>
            </a:r>
            <a:r>
              <a:rPr lang="en-US" sz="1050" dirty="0">
                <a:solidFill>
                  <a:schemeClr val="accent1">
                    <a:lumMod val="50000"/>
                  </a:schemeClr>
                </a:solidFill>
              </a:rPr>
              <a:t>https://www2.careercruising.com/careers/job-description/557</a:t>
            </a:r>
          </a:p>
        </p:txBody>
      </p:sp>
    </p:spTree>
    <p:extLst>
      <p:ext uri="{BB962C8B-B14F-4D97-AF65-F5344CB8AC3E}">
        <p14:creationId xmlns:p14="http://schemas.microsoft.com/office/powerpoint/2010/main" val="35765614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in Depth Description</a:t>
            </a:r>
            <a:endParaRPr lang="en-US" dirty="0"/>
          </a:p>
        </p:txBody>
      </p:sp>
      <p:sp>
        <p:nvSpPr>
          <p:cNvPr id="3" name="Content Placeholder 2"/>
          <p:cNvSpPr>
            <a:spLocks noGrp="1"/>
          </p:cNvSpPr>
          <p:nvPr>
            <p:ph idx="1"/>
          </p:nvPr>
        </p:nvSpPr>
        <p:spPr/>
        <p:txBody>
          <a:bodyPr>
            <a:normAutofit fontScale="77500" lnSpcReduction="20000"/>
          </a:bodyPr>
          <a:lstStyle/>
          <a:p>
            <a:r>
              <a:rPr lang="en-US" sz="1900" dirty="0"/>
              <a:t>After an anesthesiologist discusses the patient's medical history with the whole team of surgeons to determine which anesthetic is best for them, then they must talk to the patient about the drugs they are going to use so they know what to expect. They also check the patient for good blood pressure and a strong heart rate. After that they give either a general anesthetic ( makes the patient unconscious) or a regional anesthetic ( only numbs part of the body). While the surgery is going on anesthesiologists monitor the patient and watch for any changes in the patient. They check the patient’s heart rate, breathing, and blood pressure. The also can change the amount of anesthesia that is being administered to the patient to control their level of consciousness. The take charge of the pain control of the patient so the surgeon can focus on the procedure they are performing</a:t>
            </a:r>
            <a:r>
              <a:rPr lang="en-US" sz="1900" dirty="0" smtClean="0"/>
              <a:t>.</a:t>
            </a:r>
            <a:r>
              <a:rPr lang="en-US" sz="1900" dirty="0"/>
              <a:t> After the surgery is completed, they make sure that the patient wakes up from the surgery without a problem. At this point they may also prescribe the patient pain medications. An anesthesiologist may specialize in one field such as chronic pain or cardiovascular anesthesia. They will most likely work in the pain management section of a hospital or in specialty clinics.  An anesthesiologist often works as part of a team with other healthcare workers to find ways to lessen the pain the patient will feel</a:t>
            </a:r>
            <a:r>
              <a:rPr lang="en-US" sz="1100" dirty="0" smtClean="0"/>
              <a:t>. </a:t>
            </a:r>
            <a:r>
              <a:rPr lang="en-US" sz="1100" dirty="0" smtClean="0">
                <a:solidFill>
                  <a:schemeClr val="accent2">
                    <a:lumMod val="50000"/>
                  </a:schemeClr>
                </a:solidFill>
              </a:rPr>
              <a:t>https</a:t>
            </a:r>
            <a:r>
              <a:rPr lang="en-US" sz="1100" dirty="0">
                <a:solidFill>
                  <a:schemeClr val="accent2">
                    <a:lumMod val="50000"/>
                  </a:schemeClr>
                </a:solidFill>
              </a:rPr>
              <a:t>://www2.careercruising.com/careers/job-description/557</a:t>
            </a:r>
          </a:p>
        </p:txBody>
      </p:sp>
    </p:spTree>
    <p:extLst>
      <p:ext uri="{BB962C8B-B14F-4D97-AF65-F5344CB8AC3E}">
        <p14:creationId xmlns:p14="http://schemas.microsoft.com/office/powerpoint/2010/main" val="16186857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smtClean="0"/>
              <a:t>DESIGN TIPS</a:t>
            </a:r>
            <a:endParaRPr lang="en-US" dirty="0"/>
          </a:p>
        </p:txBody>
      </p:sp>
      <p:sp>
        <p:nvSpPr>
          <p:cNvPr id="3" name="Text Placeholder 2"/>
          <p:cNvSpPr>
            <a:spLocks noGrp="1"/>
          </p:cNvSpPr>
          <p:nvPr>
            <p:ph type="body" sz="half" idx="2"/>
          </p:nvPr>
        </p:nvSpPr>
        <p:spPr>
          <a:xfrm>
            <a:off x="1154954" y="3232298"/>
            <a:ext cx="10540860" cy="3625702"/>
          </a:xfrm>
        </p:spPr>
        <p:txBody>
          <a:bodyPr anchor="t">
            <a:normAutofit/>
          </a:bodyPr>
          <a:lstStyle/>
          <a:p>
            <a:pPr marL="571500" indent="-571500">
              <a:buFont typeface="Arial" panose="020B0604020202020204" pitchFamily="34" charset="0"/>
              <a:buChar char="•"/>
            </a:pPr>
            <a:r>
              <a:rPr lang="en-US" sz="3600" b="1" dirty="0" smtClean="0">
                <a:latin typeface="Times New Roman" panose="02020603050405020304" pitchFamily="18" charset="0"/>
                <a:cs typeface="Times New Roman" panose="02020603050405020304" pitchFamily="18" charset="0"/>
              </a:rPr>
              <a:t>Use bullets or numbering</a:t>
            </a:r>
          </a:p>
          <a:p>
            <a:pPr marL="571500" indent="-571500">
              <a:buFont typeface="Arial" panose="020B0604020202020204" pitchFamily="34" charset="0"/>
              <a:buChar char="•"/>
            </a:pPr>
            <a:r>
              <a:rPr lang="en-US" sz="3600" b="1" dirty="0" smtClean="0">
                <a:latin typeface="Times New Roman" panose="02020603050405020304" pitchFamily="18" charset="0"/>
                <a:cs typeface="Times New Roman" panose="02020603050405020304" pitchFamily="18" charset="0"/>
              </a:rPr>
              <a:t>Use short descriptive words/phrases/sentence </a:t>
            </a:r>
          </a:p>
          <a:p>
            <a:pPr marL="571500" indent="-571500">
              <a:buFont typeface="Arial" panose="020B0604020202020204" pitchFamily="34" charset="0"/>
              <a:buChar char="•"/>
            </a:pPr>
            <a:r>
              <a:rPr lang="en-US" sz="3600" b="1" dirty="0" smtClean="0">
                <a:latin typeface="Times New Roman" panose="02020603050405020304" pitchFamily="18" charset="0"/>
                <a:cs typeface="Times New Roman" panose="02020603050405020304" pitchFamily="18" charset="0"/>
              </a:rPr>
              <a:t>Focus points in presentation  </a:t>
            </a:r>
          </a:p>
          <a:p>
            <a:pPr marL="571500" indent="-571500">
              <a:buFont typeface="Arial" panose="020B0604020202020204" pitchFamily="34" charset="0"/>
              <a:buChar char="•"/>
            </a:pPr>
            <a:r>
              <a:rPr lang="en-US" sz="3600" b="1" dirty="0" smtClean="0">
                <a:latin typeface="Times New Roman" panose="02020603050405020304" pitchFamily="18" charset="0"/>
                <a:cs typeface="Times New Roman" panose="02020603050405020304" pitchFamily="18" charset="0"/>
              </a:rPr>
              <a:t>Speaker and audience</a:t>
            </a:r>
          </a:p>
          <a:p>
            <a:endParaRPr lang="en-US" dirty="0"/>
          </a:p>
        </p:txBody>
      </p:sp>
    </p:spTree>
    <p:extLst>
      <p:ext uri="{BB962C8B-B14F-4D97-AF65-F5344CB8AC3E}">
        <p14:creationId xmlns:p14="http://schemas.microsoft.com/office/powerpoint/2010/main" val="19962833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1105786"/>
            <a:ext cx="8761413" cy="85060"/>
          </a:xfrm>
        </p:spPr>
        <p:txBody>
          <a:bodyPr/>
          <a:lstStyle/>
          <a:p>
            <a:r>
              <a:rPr lang="en-US" dirty="0"/>
              <a:t>DESIGN </a:t>
            </a:r>
            <a:r>
              <a:rPr lang="en-US" dirty="0" smtClean="0"/>
              <a:t>TIP:  KNOW WHAT YOU ARE GOING TO FOCUS ON FOR EACH SLIDE</a:t>
            </a:r>
            <a:endParaRPr lang="en-US" dirty="0"/>
          </a:p>
        </p:txBody>
      </p:sp>
      <p:sp>
        <p:nvSpPr>
          <p:cNvPr id="3" name="Text Placeholder 2"/>
          <p:cNvSpPr>
            <a:spLocks noGrp="1"/>
          </p:cNvSpPr>
          <p:nvPr>
            <p:ph type="body" idx="1"/>
          </p:nvPr>
        </p:nvSpPr>
        <p:spPr>
          <a:xfrm>
            <a:off x="1154954" y="2340770"/>
            <a:ext cx="4825157" cy="364330"/>
          </a:xfrm>
        </p:spPr>
        <p:txBody>
          <a:bodyPr/>
          <a:lstStyle/>
          <a:p>
            <a:r>
              <a:rPr lang="en-US" dirty="0" smtClean="0"/>
              <a:t>Doreen</a:t>
            </a:r>
            <a:endParaRPr lang="en-US" dirty="0"/>
          </a:p>
        </p:txBody>
      </p:sp>
      <p:sp>
        <p:nvSpPr>
          <p:cNvPr id="4" name="Content Placeholder 3"/>
          <p:cNvSpPr>
            <a:spLocks noGrp="1"/>
          </p:cNvSpPr>
          <p:nvPr>
            <p:ph sz="half" idx="2"/>
          </p:nvPr>
        </p:nvSpPr>
        <p:spPr>
          <a:xfrm>
            <a:off x="1154954" y="2705101"/>
            <a:ext cx="4825158" cy="3632199"/>
          </a:xfrm>
        </p:spPr>
        <p:txBody>
          <a:bodyPr>
            <a:normAutofit lnSpcReduction="10000"/>
          </a:bodyPr>
          <a:lstStyle/>
          <a:p>
            <a:r>
              <a:rPr lang="en-US" sz="1400" dirty="0" smtClean="0"/>
              <a:t>7:30-8:00 she prepared for the first surgery of the day. </a:t>
            </a:r>
          </a:p>
          <a:p>
            <a:r>
              <a:rPr lang="en-US" sz="1400" dirty="0" smtClean="0"/>
              <a:t>From 8:00-11:00 she gave the patient anesthesia and monitored them during the whole surgery. </a:t>
            </a:r>
          </a:p>
          <a:p>
            <a:r>
              <a:rPr lang="en-US" sz="1400" dirty="0" smtClean="0"/>
              <a:t>11:00-11:30 she woke the patient up by taking them off the anesthesia an monitored them until they went back to normal</a:t>
            </a:r>
          </a:p>
          <a:p>
            <a:r>
              <a:rPr lang="en-US" sz="1400" dirty="0" smtClean="0"/>
              <a:t>12:00-2:30 she repeated the same process as earlier for a second surgery.</a:t>
            </a:r>
          </a:p>
          <a:p>
            <a:r>
              <a:rPr lang="en-US" sz="1400" dirty="0" smtClean="0"/>
              <a:t>2:30-3:30 she  rushed to see an emergency patient.</a:t>
            </a:r>
          </a:p>
          <a:p>
            <a:r>
              <a:rPr lang="en-US" sz="1400" dirty="0" smtClean="0"/>
              <a:t>3:30-4:30 she monitored and diagnosed the patient, then sent them into surgery.</a:t>
            </a:r>
          </a:p>
          <a:p>
            <a:r>
              <a:rPr lang="en-US" sz="1400" dirty="0" smtClean="0"/>
              <a:t>4:30-6:30 she taught  a group of medical students. </a:t>
            </a:r>
          </a:p>
          <a:p>
            <a:endParaRPr lang="en-US" sz="1600" dirty="0"/>
          </a:p>
        </p:txBody>
      </p:sp>
      <p:sp>
        <p:nvSpPr>
          <p:cNvPr id="5" name="Text Placeholder 4"/>
          <p:cNvSpPr>
            <a:spLocks noGrp="1"/>
          </p:cNvSpPr>
          <p:nvPr>
            <p:ph type="body" sz="quarter" idx="3"/>
          </p:nvPr>
        </p:nvSpPr>
        <p:spPr>
          <a:xfrm>
            <a:off x="6297612" y="2095501"/>
            <a:ext cx="4825159" cy="609600"/>
          </a:xfrm>
        </p:spPr>
        <p:txBody>
          <a:bodyPr/>
          <a:lstStyle/>
          <a:p>
            <a:r>
              <a:rPr lang="en-US" dirty="0" smtClean="0"/>
              <a:t>Renwick</a:t>
            </a:r>
            <a:endParaRPr lang="en-US" dirty="0"/>
          </a:p>
        </p:txBody>
      </p:sp>
      <p:sp>
        <p:nvSpPr>
          <p:cNvPr id="6" name="Content Placeholder 5"/>
          <p:cNvSpPr>
            <a:spLocks noGrp="1"/>
          </p:cNvSpPr>
          <p:nvPr>
            <p:ph sz="quarter" idx="4"/>
          </p:nvPr>
        </p:nvSpPr>
        <p:spPr>
          <a:xfrm>
            <a:off x="5980111" y="2705100"/>
            <a:ext cx="6211889" cy="3759199"/>
          </a:xfrm>
        </p:spPr>
        <p:txBody>
          <a:bodyPr>
            <a:normAutofit lnSpcReduction="10000"/>
          </a:bodyPr>
          <a:lstStyle/>
          <a:p>
            <a:r>
              <a:rPr lang="en-US" sz="1400" dirty="0" smtClean="0"/>
              <a:t> 8:00-9:00 he consulted his first patient of the day.</a:t>
            </a:r>
          </a:p>
          <a:p>
            <a:r>
              <a:rPr lang="en-US" sz="1400" dirty="0" smtClean="0"/>
              <a:t>9:00- 9:30 he set up the equipment for the first surgery</a:t>
            </a:r>
          </a:p>
          <a:p>
            <a:r>
              <a:rPr lang="en-US" sz="1400" dirty="0" smtClean="0"/>
              <a:t>9:30-11:00 he gave the patient anesthesia and monitored them throughout the whole surgery.</a:t>
            </a:r>
          </a:p>
          <a:p>
            <a:r>
              <a:rPr lang="en-US" sz="1400" dirty="0" smtClean="0"/>
              <a:t>11:00-12:00 he took the patient to the recovery room and told the staff what to look out for.</a:t>
            </a:r>
          </a:p>
          <a:p>
            <a:r>
              <a:rPr lang="en-US" sz="1400" dirty="0" smtClean="0"/>
              <a:t>12:00-1:00 the second operation starts and he administers anesthesia and monitors the patient throughout the surgery. </a:t>
            </a:r>
          </a:p>
          <a:p>
            <a:r>
              <a:rPr lang="en-US" sz="1400" dirty="0" smtClean="0"/>
              <a:t>1:30-2:00 he took the patient back to the recovery room</a:t>
            </a:r>
          </a:p>
          <a:p>
            <a:r>
              <a:rPr lang="en-US" sz="1400" dirty="0" smtClean="0"/>
              <a:t>2:00-4:00 he repeats the same process for a third surgery</a:t>
            </a:r>
          </a:p>
          <a:p>
            <a:r>
              <a:rPr lang="en-US" sz="1400" dirty="0" smtClean="0"/>
              <a:t>4:00-5:00 he reviews the charts of patients and prepares for the next day</a:t>
            </a:r>
          </a:p>
          <a:p>
            <a:r>
              <a:rPr lang="en-US" sz="1400" dirty="0" smtClean="0"/>
              <a:t>6:00-7:00 he goes home and eats dinner</a:t>
            </a:r>
            <a:endParaRPr lang="en-US" sz="1400" dirty="0"/>
          </a:p>
        </p:txBody>
      </p:sp>
      <p:sp>
        <p:nvSpPr>
          <p:cNvPr id="7" name="TextBox 6"/>
          <p:cNvSpPr txBox="1"/>
          <p:nvPr/>
        </p:nvSpPr>
        <p:spPr>
          <a:xfrm>
            <a:off x="1244600" y="6400799"/>
            <a:ext cx="4483100" cy="415498"/>
          </a:xfrm>
          <a:prstGeom prst="rect">
            <a:avLst/>
          </a:prstGeom>
          <a:noFill/>
        </p:spPr>
        <p:txBody>
          <a:bodyPr wrap="square" rtlCol="0">
            <a:spAutoFit/>
          </a:bodyPr>
          <a:lstStyle/>
          <a:p>
            <a:r>
              <a:rPr lang="en-US" sz="1050" dirty="0">
                <a:solidFill>
                  <a:schemeClr val="accent1"/>
                </a:solidFill>
              </a:rPr>
              <a:t>https://www2.careercruising.com/interviews/a-day-in-the-life/557/anesuDo</a:t>
            </a:r>
          </a:p>
        </p:txBody>
      </p:sp>
      <p:sp>
        <p:nvSpPr>
          <p:cNvPr id="8" name="TextBox 7"/>
          <p:cNvSpPr txBox="1"/>
          <p:nvPr/>
        </p:nvSpPr>
        <p:spPr>
          <a:xfrm>
            <a:off x="6205245" y="6488668"/>
            <a:ext cx="5986755" cy="253916"/>
          </a:xfrm>
          <a:prstGeom prst="rect">
            <a:avLst/>
          </a:prstGeom>
          <a:noFill/>
        </p:spPr>
        <p:txBody>
          <a:bodyPr wrap="square" rtlCol="0">
            <a:spAutoFit/>
          </a:bodyPr>
          <a:lstStyle/>
          <a:p>
            <a:r>
              <a:rPr lang="en-US" sz="1050">
                <a:solidFill>
                  <a:schemeClr val="accent1"/>
                </a:solidFill>
              </a:rPr>
              <a:t>https://www2.careercruising.com/interviews/a-day-in-the-life/557/anesuRe</a:t>
            </a:r>
            <a:endParaRPr lang="en-US" sz="1050" dirty="0">
              <a:solidFill>
                <a:schemeClr val="accent1"/>
              </a:solidFill>
            </a:endParaRPr>
          </a:p>
        </p:txBody>
      </p:sp>
    </p:spTree>
    <p:extLst>
      <p:ext uri="{BB962C8B-B14F-4D97-AF65-F5344CB8AC3E}">
        <p14:creationId xmlns:p14="http://schemas.microsoft.com/office/powerpoint/2010/main" val="3357705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1204776" y="3554451"/>
            <a:ext cx="8825659" cy="3125129"/>
          </a:xfrm>
        </p:spPr>
        <p:txBody>
          <a:bodyPr anchor="t">
            <a:normAutofit/>
          </a:bodyPr>
          <a:lstStyle/>
          <a:p>
            <a:r>
              <a:rPr lang="en-US" sz="2400" dirty="0" smtClean="0"/>
              <a:t>FONT:</a:t>
            </a:r>
          </a:p>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Style:  Different styles for titles and informational text </a:t>
            </a:r>
          </a:p>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Size:  Use appropriate sizes for titles and informational text</a:t>
            </a:r>
          </a:p>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Color:  Should contrast(opposite) your background</a:t>
            </a:r>
          </a:p>
          <a:p>
            <a:pPr marL="285750" indent="-28575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Readable: All text should be visible and readable</a:t>
            </a:r>
          </a:p>
          <a:p>
            <a:pPr marL="171450" indent="-171450">
              <a:buFont typeface="Arial" panose="020B0604020202020204" pitchFamily="34" charset="0"/>
              <a:buChar char="•"/>
            </a:pPr>
            <a:endParaRPr lang="en-US" sz="1600" dirty="0">
              <a:solidFill>
                <a:schemeClr val="tx1"/>
              </a:solidFill>
            </a:endParaRPr>
          </a:p>
        </p:txBody>
      </p:sp>
      <p:sp>
        <p:nvSpPr>
          <p:cNvPr id="5" name="Title 1"/>
          <p:cNvSpPr>
            <a:spLocks noGrp="1"/>
          </p:cNvSpPr>
          <p:nvPr>
            <p:ph type="title"/>
          </p:nvPr>
        </p:nvSpPr>
        <p:spPr>
          <a:xfrm>
            <a:off x="1148798" y="1063417"/>
            <a:ext cx="8831816" cy="1372986"/>
          </a:xfrm>
        </p:spPr>
        <p:txBody>
          <a:bodyPr/>
          <a:lstStyle/>
          <a:p>
            <a:r>
              <a:rPr lang="en-US" dirty="0"/>
              <a:t>	</a:t>
            </a:r>
            <a:r>
              <a:rPr lang="en-US" dirty="0" smtClean="0"/>
              <a:t>DESIGN TIPS</a:t>
            </a:r>
            <a:endParaRPr lang="en-US" dirty="0"/>
          </a:p>
        </p:txBody>
      </p:sp>
    </p:spTree>
    <p:extLst>
      <p:ext uri="{BB962C8B-B14F-4D97-AF65-F5344CB8AC3E}">
        <p14:creationId xmlns:p14="http://schemas.microsoft.com/office/powerpoint/2010/main" val="54182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Slide Layouts</a:t>
            </a:r>
            <a:endParaRPr lang="en-US" dirty="0"/>
          </a:p>
        </p:txBody>
      </p:sp>
      <p:sp>
        <p:nvSpPr>
          <p:cNvPr id="4" name="Text Placeholder 3"/>
          <p:cNvSpPr>
            <a:spLocks noGrp="1"/>
          </p:cNvSpPr>
          <p:nvPr>
            <p:ph type="body" sz="half" idx="2"/>
          </p:nvPr>
        </p:nvSpPr>
        <p:spPr>
          <a:xfrm>
            <a:off x="1154954" y="3657600"/>
            <a:ext cx="2959846" cy="1851102"/>
          </a:xfrm>
        </p:spPr>
        <p:txBody>
          <a:bodyPr/>
          <a:lstStyle/>
          <a:p>
            <a:pPr marL="285750" indent="-285750">
              <a:buFont typeface="Arial" panose="020B0604020202020204" pitchFamily="34" charset="0"/>
              <a:buChar char="•"/>
            </a:pPr>
            <a:r>
              <a:rPr lang="en-US" dirty="0" smtClean="0"/>
              <a:t>Use different slide layouts in your presentation</a:t>
            </a:r>
          </a:p>
          <a:p>
            <a:pPr marL="285750" indent="-285750">
              <a:buFont typeface="Arial" panose="020B0604020202020204" pitchFamily="34" charset="0"/>
              <a:buChar char="•"/>
            </a:pPr>
            <a:r>
              <a:rPr lang="en-US" dirty="0" smtClean="0"/>
              <a:t>Different Themes may have different slide layout choices</a:t>
            </a:r>
          </a:p>
        </p:txBody>
      </p:sp>
      <p:pic>
        <p:nvPicPr>
          <p:cNvPr id="7" name="Picture 6"/>
          <p:cNvPicPr/>
          <p:nvPr/>
        </p:nvPicPr>
        <p:blipFill>
          <a:blip r:embed="rId2"/>
          <a:stretch>
            <a:fillRect/>
          </a:stretch>
        </p:blipFill>
        <p:spPr>
          <a:xfrm>
            <a:off x="4282068" y="1235772"/>
            <a:ext cx="7627640" cy="4767275"/>
          </a:xfrm>
          <a:prstGeom prst="rect">
            <a:avLst/>
          </a:prstGeom>
        </p:spPr>
      </p:pic>
    </p:spTree>
    <p:extLst>
      <p:ext uri="{BB962C8B-B14F-4D97-AF65-F5344CB8AC3E}">
        <p14:creationId xmlns:p14="http://schemas.microsoft.com/office/powerpoint/2010/main" val="2989913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1100" y="606217"/>
            <a:ext cx="8831816" cy="821139"/>
          </a:xfrm>
        </p:spPr>
        <p:txBody>
          <a:bodyPr/>
          <a:lstStyle/>
          <a:p>
            <a:pPr algn="ctr"/>
            <a:r>
              <a:rPr lang="en-US" dirty="0" smtClean="0"/>
              <a:t>Transitions</a:t>
            </a:r>
            <a:endParaRPr lang="en-US" dirty="0"/>
          </a:p>
        </p:txBody>
      </p:sp>
      <p:pic>
        <p:nvPicPr>
          <p:cNvPr id="4" name="Picture 3"/>
          <p:cNvPicPr/>
          <p:nvPr/>
        </p:nvPicPr>
        <p:blipFill rotWithShape="1">
          <a:blip r:embed="rId2"/>
          <a:srcRect b="82407"/>
          <a:stretch/>
        </p:blipFill>
        <p:spPr bwMode="auto">
          <a:xfrm>
            <a:off x="0" y="4161082"/>
            <a:ext cx="12154829" cy="1526040"/>
          </a:xfrm>
          <a:prstGeom prst="rect">
            <a:avLst/>
          </a:prstGeom>
          <a:ln>
            <a:noFill/>
          </a:ln>
          <a:extLst>
            <a:ext uri="{53640926-AAD7-44D8-BBD7-CCE9431645EC}">
              <a14:shadowObscured xmlns:a14="http://schemas.microsoft.com/office/drawing/2010/main"/>
            </a:ext>
          </a:extLst>
        </p:spPr>
      </p:pic>
      <p:sp>
        <p:nvSpPr>
          <p:cNvPr id="5" name="TextBox 4"/>
          <p:cNvSpPr txBox="1"/>
          <p:nvPr/>
        </p:nvSpPr>
        <p:spPr>
          <a:xfrm>
            <a:off x="2230245" y="1605775"/>
            <a:ext cx="7984272" cy="369332"/>
          </a:xfrm>
          <a:prstGeom prst="rect">
            <a:avLst/>
          </a:prstGeom>
          <a:noFill/>
        </p:spPr>
        <p:txBody>
          <a:bodyPr wrap="square" rtlCol="0">
            <a:spAutoFit/>
          </a:bodyPr>
          <a:lstStyle/>
          <a:p>
            <a:r>
              <a:rPr lang="en-US" dirty="0" smtClean="0">
                <a:solidFill>
                  <a:schemeClr val="bg1"/>
                </a:solidFill>
              </a:rPr>
              <a:t>Use to move from one slide to the next when your focus has changed.</a:t>
            </a:r>
            <a:endParaRPr lang="en-US" dirty="0">
              <a:solidFill>
                <a:schemeClr val="bg1"/>
              </a:solidFill>
            </a:endParaRPr>
          </a:p>
        </p:txBody>
      </p:sp>
    </p:spTree>
    <p:extLst>
      <p:ext uri="{BB962C8B-B14F-4D97-AF65-F5344CB8AC3E}">
        <p14:creationId xmlns:p14="http://schemas.microsoft.com/office/powerpoint/2010/main" val="827090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163</TotalTime>
  <Words>695</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Times New Roman</vt:lpstr>
      <vt:lpstr>Wingdings 3</vt:lpstr>
      <vt:lpstr>Ion Boardroom</vt:lpstr>
      <vt:lpstr>Power Point Tips</vt:lpstr>
      <vt:lpstr>Anesthesiologist</vt:lpstr>
      <vt:lpstr>DESIGN TIPS</vt:lpstr>
      <vt:lpstr>More in Depth Description</vt:lpstr>
      <vt:lpstr> DESIGN TIPS</vt:lpstr>
      <vt:lpstr>DESIGN TIP:  KNOW WHAT YOU ARE GOING TO FOCUS ON FOR EACH SLIDE</vt:lpstr>
      <vt:lpstr> DESIGN TIPS</vt:lpstr>
      <vt:lpstr>Slide Layouts</vt:lpstr>
      <vt:lpstr>Transitions</vt:lpstr>
      <vt:lpstr>Clip Art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Point Tips</dc:title>
  <dc:creator>ROBIN Dennis</dc:creator>
  <cp:lastModifiedBy>ROBIN Dennis</cp:lastModifiedBy>
  <cp:revision>20</cp:revision>
  <dcterms:created xsi:type="dcterms:W3CDTF">2019-03-04T13:57:05Z</dcterms:created>
  <dcterms:modified xsi:type="dcterms:W3CDTF">2019-03-05T14:09:18Z</dcterms:modified>
</cp:coreProperties>
</file>