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9228588-6F56-40E0-B84D-5509613BB6B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332A55-15B4-4175-953A-3E9FD3287F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14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588-6F56-40E0-B84D-5509613BB6B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2A55-15B4-4175-953A-3E9FD328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3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588-6F56-40E0-B84D-5509613BB6B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2A55-15B4-4175-953A-3E9FD3287F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38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588-6F56-40E0-B84D-5509613BB6B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2A55-15B4-4175-953A-3E9FD3287F7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448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588-6F56-40E0-B84D-5509613BB6B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2A55-15B4-4175-953A-3E9FD328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57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588-6F56-40E0-B84D-5509613BB6B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2A55-15B4-4175-953A-3E9FD3287F7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809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588-6F56-40E0-B84D-5509613BB6B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2A55-15B4-4175-953A-3E9FD3287F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50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588-6F56-40E0-B84D-5509613BB6B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2A55-15B4-4175-953A-3E9FD3287F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101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588-6F56-40E0-B84D-5509613BB6B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2A55-15B4-4175-953A-3E9FD3287F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01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588-6F56-40E0-B84D-5509613BB6B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2A55-15B4-4175-953A-3E9FD328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588-6F56-40E0-B84D-5509613BB6B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2A55-15B4-4175-953A-3E9FD3287F7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82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588-6F56-40E0-B84D-5509613BB6B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2A55-15B4-4175-953A-3E9FD328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0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588-6F56-40E0-B84D-5509613BB6B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2A55-15B4-4175-953A-3E9FD3287F7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62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588-6F56-40E0-B84D-5509613BB6B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2A55-15B4-4175-953A-3E9FD3287F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6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588-6F56-40E0-B84D-5509613BB6B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2A55-15B4-4175-953A-3E9FD328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0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588-6F56-40E0-B84D-5509613BB6B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2A55-15B4-4175-953A-3E9FD3287F7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27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588-6F56-40E0-B84D-5509613BB6B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2A55-15B4-4175-953A-3E9FD328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5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228588-6F56-40E0-B84D-5509613BB6B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332A55-15B4-4175-953A-3E9FD328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28" y="830139"/>
            <a:ext cx="8018669" cy="518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2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23518" y="3791636"/>
            <a:ext cx="10674079" cy="1292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7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The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Insert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 tab allows you to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insert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pictures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,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charts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,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tables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,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shapes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,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cover pages,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and more to your document, which can help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you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communicate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information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visually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and add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style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 to your document.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8" name="Picture 4" descr="Screenshot of Word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9" y="1275795"/>
            <a:ext cx="10674078" cy="176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1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91117" y="3148932"/>
            <a:ext cx="10600660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7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The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Design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tab gives you access to a variety of design tools, including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document formatting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,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effects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, and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page borders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, which can give your document a polished look.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Screenshot of Word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" y="1086961"/>
            <a:ext cx="10337156" cy="170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1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9341" y="3364439"/>
            <a:ext cx="10334846" cy="1292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The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Page Layout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tab allows you to change the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print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formatting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 of your document, including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margin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width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,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page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orientation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, and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page breaks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. These commands will be especially helpful when preparing to print a document.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 descr="Screenshot of Word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52" y="1073777"/>
            <a:ext cx="10655562" cy="176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41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08075" y="3176357"/>
            <a:ext cx="10632558" cy="1600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7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The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References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tab allows you add annotations to your document, such as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footnotes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and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 citations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. From here, you can also add a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table of contents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,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captions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, and a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bibliography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. These commands are especially helpful when composing academic papers.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 descr="Screenshot of Word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7" y="776065"/>
            <a:ext cx="10609787" cy="175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8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37639" y="3610484"/>
            <a:ext cx="9654364" cy="1292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7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You can use the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mail merge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 feature in the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Mailings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tab to quickly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compose letters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,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address envelopes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, and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create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labels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. This is especially useful when you need to send a letter to several recipients.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124" name="Picture 4" descr="Screenshot of Word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58" y="1080655"/>
            <a:ext cx="10503892" cy="173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916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09822" y="3314297"/>
            <a:ext cx="9250326" cy="1292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7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You can use the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Review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 tab to access Word's powerful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editing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features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, including adding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comments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 and tracking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changes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. These features make it easy to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share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 and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collaborate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 on documents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2" descr="Screenshot of Word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35" y="1130564"/>
            <a:ext cx="9940500" cy="16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888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81223" y="3361176"/>
            <a:ext cx="9452344" cy="1292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7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The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View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 tab allows you to switch between different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views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 for your document and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split the screen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 to view two parts of your document at once. These commands will also be helpful when preparing to print a document.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170" name="Picture 2" descr="Screenshot of Word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52" y="1284493"/>
            <a:ext cx="9763685" cy="16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368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6936" y="3559946"/>
            <a:ext cx="9937896" cy="1292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Contextual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 tabs will appear on the Ribbon when you're working with certain items, such as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tables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 and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pictures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24698"/>
                </a:solidFill>
                <a:effectLst/>
                <a:latin typeface="Signika"/>
              </a:rPr>
              <a:t>. These tabs contain special command groups that can help you format these items as needed.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194" name="Picture 2" descr="Screenshot of Word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64" y="1091045"/>
            <a:ext cx="10493666" cy="173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18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22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Signika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Shanna Hackenberger</dc:creator>
  <cp:lastModifiedBy>Shanna Hackenberger</cp:lastModifiedBy>
  <cp:revision>3</cp:revision>
  <dcterms:created xsi:type="dcterms:W3CDTF">2016-10-03T20:07:35Z</dcterms:created>
  <dcterms:modified xsi:type="dcterms:W3CDTF">2016-10-03T20:16:38Z</dcterms:modified>
</cp:coreProperties>
</file>