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handoutMasterIdLst>
    <p:handoutMasterId r:id="rId30"/>
  </p:handoutMasterIdLst>
  <p:sldIdLst>
    <p:sldId id="304" r:id="rId2"/>
    <p:sldId id="301" r:id="rId3"/>
    <p:sldId id="256" r:id="rId4"/>
    <p:sldId id="257" r:id="rId5"/>
    <p:sldId id="268" r:id="rId6"/>
    <p:sldId id="267" r:id="rId7"/>
    <p:sldId id="269" r:id="rId8"/>
    <p:sldId id="270" r:id="rId9"/>
    <p:sldId id="271" r:id="rId10"/>
    <p:sldId id="272" r:id="rId11"/>
    <p:sldId id="273" r:id="rId12"/>
    <p:sldId id="274" r:id="rId13"/>
    <p:sldId id="276" r:id="rId14"/>
    <p:sldId id="277" r:id="rId15"/>
    <p:sldId id="278" r:id="rId16"/>
    <p:sldId id="279" r:id="rId17"/>
    <p:sldId id="280" r:id="rId18"/>
    <p:sldId id="286" r:id="rId19"/>
    <p:sldId id="287" r:id="rId20"/>
    <p:sldId id="288" r:id="rId21"/>
    <p:sldId id="290" r:id="rId22"/>
    <p:sldId id="289" r:id="rId23"/>
    <p:sldId id="291" r:id="rId24"/>
    <p:sldId id="293" r:id="rId25"/>
    <p:sldId id="295" r:id="rId26"/>
    <p:sldId id="300" r:id="rId27"/>
    <p:sldId id="285"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03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21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1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8336463-F9D8-4FAF-9747-53E88EB37AE2}" type="slidenum">
              <a:rPr lang="en-US" altLang="en-US"/>
              <a:pPr/>
              <a:t>‹#›</a:t>
            </a:fld>
            <a:endParaRPr lang="en-US" altLang="en-US"/>
          </a:p>
        </p:txBody>
      </p:sp>
    </p:spTree>
    <p:extLst>
      <p:ext uri="{BB962C8B-B14F-4D97-AF65-F5344CB8AC3E}">
        <p14:creationId xmlns:p14="http://schemas.microsoft.com/office/powerpoint/2010/main" val="4151427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9E724B6-0383-4C32-B5E6-BAAF5FADCC1B}" type="datetimeFigureOut">
              <a:rPr lang="en-US"/>
              <a:pPr>
                <a:defRPr/>
              </a:pPr>
              <a:t>5/2/2018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09F7063-799C-4A26-B3CB-A4A94B88CA77}" type="slidenum">
              <a:rPr lang="en-US" altLang="en-US"/>
              <a:pPr/>
              <a:t>‹#›</a:t>
            </a:fld>
            <a:endParaRPr lang="en-US" altLang="en-US"/>
          </a:p>
        </p:txBody>
      </p:sp>
    </p:spTree>
    <p:extLst>
      <p:ext uri="{BB962C8B-B14F-4D97-AF65-F5344CB8AC3E}">
        <p14:creationId xmlns:p14="http://schemas.microsoft.com/office/powerpoint/2010/main" val="1439997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4F0E1F-F3BA-4C30-99F8-7AAA6C428A62}" type="slidenum">
              <a:rPr lang="en-US" altLang="en-US" sz="1200"/>
              <a:pPr eaLnBrk="1" hangingPunct="1"/>
              <a:t>12</a:t>
            </a:fld>
            <a:endParaRPr lang="en-US" altLang="en-US" sz="1200"/>
          </a:p>
        </p:txBody>
      </p:sp>
    </p:spTree>
    <p:extLst>
      <p:ext uri="{BB962C8B-B14F-4D97-AF65-F5344CB8AC3E}">
        <p14:creationId xmlns:p14="http://schemas.microsoft.com/office/powerpoint/2010/main" val="302298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lstStyle>
          <a:p>
            <a:fld id="{ABE39DEF-0426-4D2E-80FA-736D5A6A4D90}" type="slidenum">
              <a:rPr lang="en-US" altLang="en-US"/>
              <a:pPr/>
              <a:t>‹#›</a:t>
            </a:fld>
            <a:endParaRPr lang="en-US" altLang="en-US"/>
          </a:p>
        </p:txBody>
      </p:sp>
    </p:spTree>
    <p:extLst>
      <p:ext uri="{BB962C8B-B14F-4D97-AF65-F5344CB8AC3E}">
        <p14:creationId xmlns:p14="http://schemas.microsoft.com/office/powerpoint/2010/main" val="19490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6B83DDA-9375-4F84-9B38-0E50807F2C49}" type="slidenum">
              <a:rPr lang="en-US" altLang="en-US"/>
              <a:pPr/>
              <a:t>‹#›</a:t>
            </a:fld>
            <a:endParaRPr lang="en-US" altLang="en-US"/>
          </a:p>
        </p:txBody>
      </p:sp>
    </p:spTree>
    <p:extLst>
      <p:ext uri="{BB962C8B-B14F-4D97-AF65-F5344CB8AC3E}">
        <p14:creationId xmlns:p14="http://schemas.microsoft.com/office/powerpoint/2010/main" val="69900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03C8448D-81FD-496E-996E-7A911D157EE8}" type="slidenum">
              <a:rPr lang="en-US" altLang="en-US"/>
              <a:pPr/>
              <a:t>‹#›</a:t>
            </a:fld>
            <a:endParaRPr lang="en-US" altLang="en-US"/>
          </a:p>
        </p:txBody>
      </p:sp>
    </p:spTree>
    <p:extLst>
      <p:ext uri="{BB962C8B-B14F-4D97-AF65-F5344CB8AC3E}">
        <p14:creationId xmlns:p14="http://schemas.microsoft.com/office/powerpoint/2010/main" val="3888021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EA75C25-FDD5-40FF-A7F6-17C0C1689315}" type="slidenum">
              <a:rPr lang="en-US" altLang="en-US"/>
              <a:pPr/>
              <a:t>‹#›</a:t>
            </a:fld>
            <a:endParaRPr lang="en-US" altLang="en-US"/>
          </a:p>
        </p:txBody>
      </p:sp>
    </p:spTree>
    <p:extLst>
      <p:ext uri="{BB962C8B-B14F-4D97-AF65-F5344CB8AC3E}">
        <p14:creationId xmlns:p14="http://schemas.microsoft.com/office/powerpoint/2010/main" val="122866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62616723-1E49-43B4-A050-1592671D9D17}" type="slidenum">
              <a:rPr lang="en-US" altLang="en-US"/>
              <a:pPr/>
              <a:t>‹#›</a:t>
            </a:fld>
            <a:endParaRPr lang="en-US" altLang="en-US"/>
          </a:p>
        </p:txBody>
      </p:sp>
    </p:spTree>
    <p:extLst>
      <p:ext uri="{BB962C8B-B14F-4D97-AF65-F5344CB8AC3E}">
        <p14:creationId xmlns:p14="http://schemas.microsoft.com/office/powerpoint/2010/main" val="215261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79CC5A5D-3E38-4735-93D6-2F0A64C0C532}" type="slidenum">
              <a:rPr lang="en-US" altLang="en-US"/>
              <a:pPr/>
              <a:t>‹#›</a:t>
            </a:fld>
            <a:endParaRPr lang="en-US" altLang="en-US"/>
          </a:p>
        </p:txBody>
      </p:sp>
    </p:spTree>
    <p:extLst>
      <p:ext uri="{BB962C8B-B14F-4D97-AF65-F5344CB8AC3E}">
        <p14:creationId xmlns:p14="http://schemas.microsoft.com/office/powerpoint/2010/main" val="90556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lstStyle>
          <a:p>
            <a:fld id="{6B31F0B2-C37C-46F7-AB7C-7FAB1741DE9E}" type="slidenum">
              <a:rPr lang="en-US" altLang="en-US"/>
              <a:pPr/>
              <a:t>‹#›</a:t>
            </a:fld>
            <a:endParaRPr lang="en-US" altLang="en-US"/>
          </a:p>
        </p:txBody>
      </p:sp>
    </p:spTree>
    <p:extLst>
      <p:ext uri="{BB962C8B-B14F-4D97-AF65-F5344CB8AC3E}">
        <p14:creationId xmlns:p14="http://schemas.microsoft.com/office/powerpoint/2010/main" val="149882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92F159F-60B5-4FC9-868F-F31977B122A5}" type="slidenum">
              <a:rPr lang="en-US" altLang="en-US"/>
              <a:pPr/>
              <a:t>‹#›</a:t>
            </a:fld>
            <a:endParaRPr lang="en-US" altLang="en-US"/>
          </a:p>
        </p:txBody>
      </p:sp>
    </p:spTree>
    <p:extLst>
      <p:ext uri="{BB962C8B-B14F-4D97-AF65-F5344CB8AC3E}">
        <p14:creationId xmlns:p14="http://schemas.microsoft.com/office/powerpoint/2010/main" val="301794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lstStyle>
          <a:p>
            <a:fld id="{F2EB0321-8AF9-4573-90A9-224408A7EF92}" type="slidenum">
              <a:rPr lang="en-US" altLang="en-US"/>
              <a:pPr/>
              <a:t>‹#›</a:t>
            </a:fld>
            <a:endParaRPr lang="en-US" altLang="en-US"/>
          </a:p>
        </p:txBody>
      </p:sp>
    </p:spTree>
    <p:extLst>
      <p:ext uri="{BB962C8B-B14F-4D97-AF65-F5344CB8AC3E}">
        <p14:creationId xmlns:p14="http://schemas.microsoft.com/office/powerpoint/2010/main" val="55152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729DE38F-7FBF-4A13-B174-088C16D423B0}" type="slidenum">
              <a:rPr lang="en-US" altLang="en-US"/>
              <a:pPr/>
              <a:t>‹#›</a:t>
            </a:fld>
            <a:endParaRPr lang="en-US" altLang="en-US"/>
          </a:p>
        </p:txBody>
      </p:sp>
    </p:spTree>
    <p:extLst>
      <p:ext uri="{BB962C8B-B14F-4D97-AF65-F5344CB8AC3E}">
        <p14:creationId xmlns:p14="http://schemas.microsoft.com/office/powerpoint/2010/main" val="142376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A56479BA-7A05-44E5-90AF-18E475DDD217}" type="slidenum">
              <a:rPr lang="en-US" altLang="en-US"/>
              <a:pPr/>
              <a:t>‹#›</a:t>
            </a:fld>
            <a:endParaRPr lang="en-US" altLang="en-US"/>
          </a:p>
        </p:txBody>
      </p:sp>
    </p:spTree>
    <p:extLst>
      <p:ext uri="{BB962C8B-B14F-4D97-AF65-F5344CB8AC3E}">
        <p14:creationId xmlns:p14="http://schemas.microsoft.com/office/powerpoint/2010/main" val="186865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DC92BC6F-F32B-4F1B-8B89-7336B1DB7743}" type="slidenum">
              <a:rPr lang="en-US" altLang="en-US"/>
              <a:pPr/>
              <a:t>‹#›</a:t>
            </a:fld>
            <a:endParaRPr lang="en-US" altLang="en-US"/>
          </a:p>
        </p:txBody>
      </p:sp>
    </p:spTree>
    <p:extLst>
      <p:ext uri="{BB962C8B-B14F-4D97-AF65-F5344CB8AC3E}">
        <p14:creationId xmlns:p14="http://schemas.microsoft.com/office/powerpoint/2010/main" val="271391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06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96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fld id="{8E88646B-EDB2-46EE-A147-1726457895EE}" type="slidenum">
              <a:rPr lang="en-US" altLang="en-US"/>
              <a:pPr/>
              <a:t>‹#›</a:t>
            </a:fld>
            <a:endParaRPr lang="en-US" altLang="en-US"/>
          </a:p>
        </p:txBody>
      </p:sp>
    </p:spTree>
    <p:extLst>
      <p:ext uri="{BB962C8B-B14F-4D97-AF65-F5344CB8AC3E}">
        <p14:creationId xmlns:p14="http://schemas.microsoft.com/office/powerpoint/2010/main" val="254932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defRPr>
            </a:lvl1pPr>
          </a:lstStyle>
          <a:p>
            <a:fld id="{0782F50E-F1E2-4EAD-BF0C-CF0A85D6D92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94" r:id="rId1"/>
    <p:sldLayoutId id="2147483789" r:id="rId2"/>
    <p:sldLayoutId id="2147483795" r:id="rId3"/>
    <p:sldLayoutId id="2147483796" r:id="rId4"/>
    <p:sldLayoutId id="2147483797" r:id="rId5"/>
    <p:sldLayoutId id="2147483790" r:id="rId6"/>
    <p:sldLayoutId id="2147483798" r:id="rId7"/>
    <p:sldLayoutId id="2147483791" r:id="rId8"/>
    <p:sldLayoutId id="2147483799" r:id="rId9"/>
    <p:sldLayoutId id="2147483792" r:id="rId10"/>
    <p:sldLayoutId id="2147483793" r:id="rId11"/>
    <p:sldLayoutId id="2147483800" r:id="rId12"/>
    <p:sldLayoutId id="2147483801" r:id="rId13"/>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Watch this slideshow.	</a:t>
            </a:r>
            <a:endParaRPr lang="en-CA" dirty="0"/>
          </a:p>
        </p:txBody>
      </p:sp>
      <p:sp>
        <p:nvSpPr>
          <p:cNvPr id="3" name="Content Placeholder 2"/>
          <p:cNvSpPr>
            <a:spLocks noGrp="1"/>
          </p:cNvSpPr>
          <p:nvPr>
            <p:ph idx="1"/>
          </p:nvPr>
        </p:nvSpPr>
        <p:spPr>
          <a:xfrm>
            <a:off x="914400" y="1828800"/>
            <a:ext cx="7772400" cy="1143000"/>
          </a:xfrm>
        </p:spPr>
        <p:txBody>
          <a:bodyPr/>
          <a:lstStyle/>
          <a:p>
            <a:pPr marL="68263" indent="0">
              <a:buNone/>
            </a:pPr>
            <a:endParaRPr lang="en-CA" dirty="0" smtClean="0"/>
          </a:p>
          <a:p>
            <a:r>
              <a:rPr lang="en-CA" dirty="0"/>
              <a:t>N</a:t>
            </a:r>
            <a:r>
              <a:rPr lang="en-CA" dirty="0" smtClean="0"/>
              <a:t>ow</a:t>
            </a:r>
            <a:r>
              <a:rPr lang="en-CA" dirty="0" smtClean="0"/>
              <a:t>…</a:t>
            </a:r>
            <a:endParaRPr lang="en-CA" dirty="0"/>
          </a:p>
        </p:txBody>
      </p:sp>
      <p:sp>
        <p:nvSpPr>
          <p:cNvPr id="4" name="Subtitle 2"/>
          <p:cNvSpPr txBox="1">
            <a:spLocks/>
          </p:cNvSpPr>
          <p:nvPr/>
        </p:nvSpPr>
        <p:spPr bwMode="auto">
          <a:xfrm>
            <a:off x="1485900" y="29718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CA" sz="2000" dirty="0" smtClean="0"/>
              <a:t>Find and click F5 on keyboard … then click anywhere on the slide each time you are ready to go to the next slide</a:t>
            </a:r>
            <a:r>
              <a:rPr lang="en-CA" sz="2000" dirty="0" smtClean="0"/>
              <a:t>.</a:t>
            </a:r>
            <a:r>
              <a:rPr lang="en-CA" sz="2000" dirty="0" smtClean="0"/>
              <a:t/>
            </a:r>
            <a:br>
              <a:rPr lang="en-CA" sz="2000" dirty="0" smtClean="0"/>
            </a:br>
            <a:r>
              <a:rPr lang="en-CA" sz="2000" dirty="0" smtClean="0"/>
              <a:t>…or</a:t>
            </a:r>
            <a:r>
              <a:rPr lang="en-CA" sz="2000" dirty="0" smtClean="0"/>
              <a:t>…</a:t>
            </a:r>
            <a:endParaRPr lang="en-CA" sz="2000" dirty="0" smtClean="0"/>
          </a:p>
          <a:p>
            <a:r>
              <a:rPr lang="en-CA" sz="2000" dirty="0" smtClean="0"/>
              <a:t> Click the “start slideshow” button at top left … then click anywhere on the slide each time you are ready to go to the next slide</a:t>
            </a:r>
            <a:r>
              <a:rPr lang="en-CA" sz="2000" dirty="0" smtClean="0"/>
              <a:t>.</a:t>
            </a:r>
          </a:p>
          <a:p>
            <a:r>
              <a:rPr lang="en-CA" sz="2000" dirty="0" smtClean="0"/>
              <a:t>Split your screen so it shows this slide show and your Paint window.</a:t>
            </a:r>
          </a:p>
          <a:p>
            <a:r>
              <a:rPr lang="en-CA" sz="2000" dirty="0" smtClean="0"/>
              <a:t>Complete the steps in Paint as you read each slide.</a:t>
            </a:r>
            <a:endParaRPr lang="en-CA" sz="2000" dirty="0"/>
          </a:p>
        </p:txBody>
      </p:sp>
    </p:spTree>
    <p:extLst>
      <p:ext uri="{BB962C8B-B14F-4D97-AF65-F5344CB8AC3E}">
        <p14:creationId xmlns:p14="http://schemas.microsoft.com/office/powerpoint/2010/main" val="1651886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Magnifier Tool</a:t>
            </a:r>
          </a:p>
        </p:txBody>
      </p:sp>
      <p:sp>
        <p:nvSpPr>
          <p:cNvPr id="7" name="Rectangle 3"/>
          <p:cNvSpPr txBox="1">
            <a:spLocks noChangeArrowheads="1"/>
          </p:cNvSpPr>
          <p:nvPr/>
        </p:nvSpPr>
        <p:spPr>
          <a:xfrm>
            <a:off x="609600" y="1143000"/>
            <a:ext cx="7620000" cy="609600"/>
          </a:xfrm>
          <a:prstGeom prst="rect">
            <a:avLst/>
          </a:prstGeom>
        </p:spPr>
        <p:txBody>
          <a:bodyPr>
            <a:normAutofit fontScale="92500"/>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700" dirty="0">
                <a:solidFill>
                  <a:srgbClr val="FF3399"/>
                </a:solidFill>
              </a:rPr>
              <a:t>Use the Magnifier to zoom in on a section of your picture. </a:t>
            </a:r>
            <a:r>
              <a:rPr lang="en-US" sz="1700" dirty="0" smtClean="0">
                <a:solidFill>
                  <a:srgbClr val="FF3399"/>
                </a:solidFill>
              </a:rPr>
              <a:t>Just hold ctrl and scroll the mouse wheel.  Or else, you can click VIEW and then can specify a zoom from there</a:t>
            </a:r>
            <a:r>
              <a:rPr lang="en-US" sz="1700" dirty="0">
                <a:solidFill>
                  <a:srgbClr val="FF3399"/>
                </a:solidFill>
              </a:rPr>
              <a:t>.</a:t>
            </a: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1752600" y="1882914"/>
            <a:ext cx="5562600" cy="45181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Pencil Tool</a:t>
            </a:r>
          </a:p>
        </p:txBody>
      </p:sp>
      <p:sp>
        <p:nvSpPr>
          <p:cNvPr id="20483" name="Rectangle 3"/>
          <p:cNvSpPr txBox="1">
            <a:spLocks noChangeArrowheads="1"/>
          </p:cNvSpPr>
          <p:nvPr/>
        </p:nvSpPr>
        <p:spPr bwMode="auto">
          <a:xfrm>
            <a:off x="1143000" y="1012686"/>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rgbClr val="FF3399"/>
                </a:solidFill>
              </a:rPr>
              <a:t>Use the Pencil to draw thin, freeform lines or curves. Click Pencil, click a color in the Color box, and then drag the pointer in the picture to draw. </a:t>
            </a:r>
            <a:r>
              <a:rPr lang="en-US" altLang="en-US" dirty="0" smtClean="0">
                <a:solidFill>
                  <a:srgbClr val="FF3399"/>
                </a:solidFill>
              </a:rPr>
              <a:t> </a:t>
            </a:r>
            <a:endParaRPr lang="en-US" altLang="en-US" dirty="0">
              <a:solidFill>
                <a:srgbClr val="FF3399"/>
              </a:solidFill>
            </a:endParaRPr>
          </a:p>
        </p:txBody>
      </p:sp>
      <p:pic>
        <p:nvPicPr>
          <p:cNvPr id="3" name="Picture 2"/>
          <p:cNvPicPr>
            <a:picLocks noChangeAspect="1"/>
          </p:cNvPicPr>
          <p:nvPr/>
        </p:nvPicPr>
        <p:blipFill>
          <a:blip r:embed="rId2"/>
          <a:stretch>
            <a:fillRect/>
          </a:stretch>
        </p:blipFill>
        <p:spPr>
          <a:xfrm>
            <a:off x="838200" y="2362200"/>
            <a:ext cx="7239000" cy="4460394"/>
          </a:xfrm>
          <a:prstGeom prst="rect">
            <a:avLst/>
          </a:prstGeom>
        </p:spPr>
      </p:pic>
      <p:sp>
        <p:nvSpPr>
          <p:cNvPr id="10" name="Rectangle 3"/>
          <p:cNvSpPr txBox="1">
            <a:spLocks noChangeArrowheads="1"/>
          </p:cNvSpPr>
          <p:nvPr/>
        </p:nvSpPr>
        <p:spPr>
          <a:xfrm>
            <a:off x="3505200" y="4953000"/>
            <a:ext cx="3962400" cy="11430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To draw using the </a:t>
            </a:r>
            <a:r>
              <a:rPr lang="en-US" sz="1600" b="1" dirty="0" smtClean="0">
                <a:solidFill>
                  <a:schemeClr val="bg1"/>
                </a:solidFill>
              </a:rPr>
              <a:t>#2 color</a:t>
            </a:r>
            <a:r>
              <a:rPr lang="en-US" sz="1600" b="1" dirty="0">
                <a:solidFill>
                  <a:schemeClr val="bg1"/>
                </a:solidFill>
              </a:rPr>
              <a:t>, right-click while you </a:t>
            </a:r>
            <a:r>
              <a:rPr lang="en-US" sz="1600" b="1" dirty="0" smtClean="0">
                <a:solidFill>
                  <a:schemeClr val="bg1"/>
                </a:solidFill>
              </a:rPr>
              <a:t>draw with the </a:t>
            </a:r>
            <a:r>
              <a:rPr lang="en-US" sz="1600" b="1" dirty="0">
                <a:solidFill>
                  <a:schemeClr val="bg1"/>
                </a:solidFill>
              </a:rPr>
              <a:t>pointer</a:t>
            </a:r>
            <a:r>
              <a:rPr lang="en-US" sz="1600" b="1" dirty="0" smtClean="0">
                <a:solidFill>
                  <a:schemeClr val="bg1"/>
                </a:solidFill>
              </a:rPr>
              <a:t>.</a:t>
            </a:r>
            <a:br>
              <a:rPr lang="en-US" sz="1600" b="1" dirty="0" smtClean="0">
                <a:solidFill>
                  <a:schemeClr val="bg1"/>
                </a:solidFill>
              </a:rPr>
            </a:br>
            <a:endParaRPr lang="en-US" sz="1600" b="1" dirty="0" smtClean="0">
              <a:solidFill>
                <a:schemeClr val="bg1"/>
              </a:solidFill>
            </a:endParaRPr>
          </a:p>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chemeClr val="bg1"/>
                </a:solidFill>
                <a:latin typeface="Comic Sans MS" pitchFamily="66" charset="0"/>
              </a:rPr>
              <a:t>To thicken the line, [ctrl][+]</a:t>
            </a:r>
            <a:endParaRPr lang="en-US" sz="1600" b="1" dirty="0">
              <a:solidFill>
                <a:schemeClr val="bg1"/>
              </a:solidFill>
              <a:latin typeface="Comic Sans MS" pitchFamily="66" charset="0"/>
            </a:endParaRPr>
          </a:p>
        </p:txBody>
      </p:sp>
      <p:cxnSp>
        <p:nvCxnSpPr>
          <p:cNvPr id="6" name="Straight Arrow Connector 5"/>
          <p:cNvCxnSpPr/>
          <p:nvPr/>
        </p:nvCxnSpPr>
        <p:spPr>
          <a:xfrm flipH="1">
            <a:off x="2590800" y="2362200"/>
            <a:ext cx="304800" cy="381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Brush Tool</a:t>
            </a:r>
          </a:p>
        </p:txBody>
      </p:sp>
      <p:sp>
        <p:nvSpPr>
          <p:cNvPr id="7" name="Rectangle 3"/>
          <p:cNvSpPr txBox="1">
            <a:spLocks noChangeArrowheads="1"/>
          </p:cNvSpPr>
          <p:nvPr/>
        </p:nvSpPr>
        <p:spPr>
          <a:xfrm>
            <a:off x="762000" y="1012686"/>
            <a:ext cx="7620000" cy="892314"/>
          </a:xfrm>
          <a:prstGeom prst="rect">
            <a:avLst/>
          </a:prstGeom>
        </p:spPr>
        <p:txBody>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2000" dirty="0">
                <a:solidFill>
                  <a:srgbClr val="FF3399"/>
                </a:solidFill>
              </a:rPr>
              <a:t>Use the Brush to paint thick or shaped freeform lines and curves. Click </a:t>
            </a:r>
            <a:r>
              <a:rPr lang="en-US" sz="2000" dirty="0" smtClean="0">
                <a:solidFill>
                  <a:srgbClr val="FF3399"/>
                </a:solidFill>
              </a:rPr>
              <a:t>Brush … or the triangle below brush and select a ‘tool’ to draw with., and </a:t>
            </a:r>
            <a:r>
              <a:rPr lang="en-US" sz="2000" dirty="0">
                <a:solidFill>
                  <a:srgbClr val="FF3399"/>
                </a:solidFill>
              </a:rPr>
              <a:t>then drag the pointer to paint. </a:t>
            </a:r>
          </a:p>
        </p:txBody>
      </p:sp>
      <p:pic>
        <p:nvPicPr>
          <p:cNvPr id="2" name="Picture 1"/>
          <p:cNvPicPr>
            <a:picLocks noChangeAspect="1"/>
          </p:cNvPicPr>
          <p:nvPr/>
        </p:nvPicPr>
        <p:blipFill>
          <a:blip r:embed="rId3"/>
          <a:stretch>
            <a:fillRect/>
          </a:stretch>
        </p:blipFill>
        <p:spPr>
          <a:xfrm>
            <a:off x="1219200" y="2057400"/>
            <a:ext cx="6172200" cy="4657021"/>
          </a:xfrm>
          <a:prstGeom prst="rect">
            <a:avLst/>
          </a:prstGeom>
        </p:spPr>
      </p:pic>
      <p:sp>
        <p:nvSpPr>
          <p:cNvPr id="8" name="Rectangle 3"/>
          <p:cNvSpPr txBox="1">
            <a:spLocks noChangeArrowheads="1"/>
          </p:cNvSpPr>
          <p:nvPr/>
        </p:nvSpPr>
        <p:spPr>
          <a:xfrm>
            <a:off x="5029200" y="5486400"/>
            <a:ext cx="2209800" cy="1228021"/>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To paint using the background color, right-click while you drag the pointer.</a:t>
            </a:r>
            <a:endParaRPr lang="en-US" sz="1600" b="1" dirty="0">
              <a:solidFill>
                <a:schemeClr val="bg1"/>
              </a:solidFill>
              <a:latin typeface="Comic Sans MS" pitchFamily="66" charset="0"/>
            </a:endParaRPr>
          </a:p>
        </p:txBody>
      </p:sp>
      <p:cxnSp>
        <p:nvCxnSpPr>
          <p:cNvPr id="4" name="Straight Arrow Connector 3"/>
          <p:cNvCxnSpPr/>
          <p:nvPr/>
        </p:nvCxnSpPr>
        <p:spPr>
          <a:xfrm>
            <a:off x="3124200" y="2057400"/>
            <a:ext cx="0" cy="381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04187"/>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Text Tool</a:t>
            </a:r>
          </a:p>
        </p:txBody>
      </p:sp>
      <p:sp>
        <p:nvSpPr>
          <p:cNvPr id="24579" name="Rectangle 3"/>
          <p:cNvSpPr txBox="1">
            <a:spLocks noChangeArrowheads="1"/>
          </p:cNvSpPr>
          <p:nvPr/>
        </p:nvSpPr>
        <p:spPr bwMode="auto">
          <a:xfrm>
            <a:off x="800100" y="680167"/>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b="1" dirty="0">
                <a:solidFill>
                  <a:srgbClr val="FF3399"/>
                </a:solidFill>
              </a:rPr>
              <a:t>Use Text to enter text in the picture. Click Text, and then, in the options box just below the toolbar, click a background style. Click a color in the Color box, and then click in the picture and type your text. </a:t>
            </a:r>
          </a:p>
        </p:txBody>
      </p:sp>
      <p:pic>
        <p:nvPicPr>
          <p:cNvPr id="2" name="Picture 1"/>
          <p:cNvPicPr>
            <a:picLocks noChangeAspect="1"/>
          </p:cNvPicPr>
          <p:nvPr/>
        </p:nvPicPr>
        <p:blipFill>
          <a:blip r:embed="rId2"/>
          <a:stretch>
            <a:fillRect/>
          </a:stretch>
        </p:blipFill>
        <p:spPr>
          <a:xfrm>
            <a:off x="284356" y="1570406"/>
            <a:ext cx="8021444" cy="5097741"/>
          </a:xfrm>
          <a:prstGeom prst="rect">
            <a:avLst/>
          </a:prstGeom>
        </p:spPr>
      </p:pic>
      <p:sp>
        <p:nvSpPr>
          <p:cNvPr id="7" name="Rectangle 3"/>
          <p:cNvSpPr txBox="1">
            <a:spLocks noChangeArrowheads="1"/>
          </p:cNvSpPr>
          <p:nvPr/>
        </p:nvSpPr>
        <p:spPr>
          <a:xfrm>
            <a:off x="4419600" y="2971800"/>
            <a:ext cx="2209800" cy="33528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You can resize and move the text box, and change the font, font size, and text formatting until you click another tool or click outside the text box within the picture</a:t>
            </a:r>
            <a:r>
              <a:rPr lang="en-US" sz="1600" b="1" dirty="0" smtClean="0">
                <a:solidFill>
                  <a:schemeClr val="bg1"/>
                </a:solidFill>
              </a:rPr>
              <a:t>.  After that it’s part of the picture and unchangeable.</a:t>
            </a:r>
            <a:endParaRPr lang="en-US" sz="1600" b="1" dirty="0">
              <a:solidFill>
                <a:schemeClr val="bg1"/>
              </a:solidFill>
              <a:latin typeface="Comic Sans MS" pitchFamily="66" charset="0"/>
            </a:endParaRPr>
          </a:p>
        </p:txBody>
      </p:sp>
      <p:cxnSp>
        <p:nvCxnSpPr>
          <p:cNvPr id="4" name="Straight Arrow Connector 3"/>
          <p:cNvCxnSpPr/>
          <p:nvPr/>
        </p:nvCxnSpPr>
        <p:spPr>
          <a:xfrm>
            <a:off x="2438400" y="1570406"/>
            <a:ext cx="76200" cy="4869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Line Tool</a:t>
            </a:r>
          </a:p>
        </p:txBody>
      </p:sp>
      <p:sp>
        <p:nvSpPr>
          <p:cNvPr id="7" name="Rectangle 3"/>
          <p:cNvSpPr txBox="1">
            <a:spLocks noChangeArrowheads="1"/>
          </p:cNvSpPr>
          <p:nvPr/>
        </p:nvSpPr>
        <p:spPr>
          <a:xfrm>
            <a:off x="609600" y="1143000"/>
            <a:ext cx="7620000" cy="609600"/>
          </a:xfrm>
          <a:prstGeom prst="rect">
            <a:avLst/>
          </a:prstGeom>
        </p:spPr>
        <p:txBody>
          <a:bodyPr>
            <a:normAutofit fontScale="92500" lnSpcReduction="20000"/>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Use Line to draw a straight line. Click Line, click a line width in the options box just below the toolbar, click a color in the Color box, and then drag the pointer in the picture to draw the line. </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grpSp>
        <p:nvGrpSpPr>
          <p:cNvPr id="10" name="Group 9"/>
          <p:cNvGrpSpPr/>
          <p:nvPr/>
        </p:nvGrpSpPr>
        <p:grpSpPr>
          <a:xfrm>
            <a:off x="152400" y="1882914"/>
            <a:ext cx="8480708" cy="4670286"/>
            <a:chOff x="152400" y="1882914"/>
            <a:chExt cx="8480708" cy="4670286"/>
          </a:xfrm>
        </p:grpSpPr>
        <p:pic>
          <p:nvPicPr>
            <p:cNvPr id="2" name="Picture 1"/>
            <p:cNvPicPr>
              <a:picLocks noChangeAspect="1"/>
            </p:cNvPicPr>
            <p:nvPr/>
          </p:nvPicPr>
          <p:blipFill>
            <a:blip r:embed="rId2"/>
            <a:stretch>
              <a:fillRect/>
            </a:stretch>
          </p:blipFill>
          <p:spPr>
            <a:xfrm>
              <a:off x="436756" y="1882914"/>
              <a:ext cx="8196352" cy="3908286"/>
            </a:xfrm>
            <a:prstGeom prst="rect">
              <a:avLst/>
            </a:prstGeom>
          </p:spPr>
        </p:pic>
        <p:sp>
          <p:nvSpPr>
            <p:cNvPr id="8" name="Rectangle 3"/>
            <p:cNvSpPr txBox="1">
              <a:spLocks noChangeArrowheads="1"/>
            </p:cNvSpPr>
            <p:nvPr/>
          </p:nvSpPr>
          <p:spPr>
            <a:xfrm>
              <a:off x="152400" y="4267200"/>
              <a:ext cx="2209800" cy="22860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To draw a line using the background color, right-click while you drag the pointer.</a:t>
              </a:r>
              <a:endParaRPr lang="en-US" sz="1600" b="1" dirty="0">
                <a:solidFill>
                  <a:schemeClr val="bg1"/>
                </a:solidFill>
                <a:latin typeface="Comic Sans MS" pitchFamily="66" charset="0"/>
              </a:endParaRPr>
            </a:p>
          </p:txBody>
        </p:sp>
        <p:sp>
          <p:nvSpPr>
            <p:cNvPr id="6" name="Freeform 5"/>
            <p:cNvSpPr/>
            <p:nvPr/>
          </p:nvSpPr>
          <p:spPr>
            <a:xfrm>
              <a:off x="3055434" y="3652189"/>
              <a:ext cx="1895707" cy="2068387"/>
            </a:xfrm>
            <a:custGeom>
              <a:avLst/>
              <a:gdLst>
                <a:gd name="connsiteX0" fmla="*/ 1594625 w 1895707"/>
                <a:gd name="connsiteY0" fmla="*/ 38865 h 2068387"/>
                <a:gd name="connsiteX1" fmla="*/ 1594625 w 1895707"/>
                <a:gd name="connsiteY1" fmla="*/ 38865 h 2068387"/>
                <a:gd name="connsiteX2" fmla="*/ 959005 w 1895707"/>
                <a:gd name="connsiteY2" fmla="*/ 5411 h 2068387"/>
                <a:gd name="connsiteX3" fmla="*/ 301083 w 1895707"/>
                <a:gd name="connsiteY3" fmla="*/ 16562 h 2068387"/>
                <a:gd name="connsiteX4" fmla="*/ 211873 w 1895707"/>
                <a:gd name="connsiteY4" fmla="*/ 27713 h 2068387"/>
                <a:gd name="connsiteX5" fmla="*/ 189571 w 1895707"/>
                <a:gd name="connsiteY5" fmla="*/ 50016 h 2068387"/>
                <a:gd name="connsiteX6" fmla="*/ 156117 w 1895707"/>
                <a:gd name="connsiteY6" fmla="*/ 61167 h 2068387"/>
                <a:gd name="connsiteX7" fmla="*/ 78059 w 1895707"/>
                <a:gd name="connsiteY7" fmla="*/ 128074 h 2068387"/>
                <a:gd name="connsiteX8" fmla="*/ 33454 w 1895707"/>
                <a:gd name="connsiteY8" fmla="*/ 206133 h 2068387"/>
                <a:gd name="connsiteX9" fmla="*/ 11151 w 1895707"/>
                <a:gd name="connsiteY9" fmla="*/ 273040 h 2068387"/>
                <a:gd name="connsiteX10" fmla="*/ 0 w 1895707"/>
                <a:gd name="connsiteY10" fmla="*/ 306494 h 2068387"/>
                <a:gd name="connsiteX11" fmla="*/ 11151 w 1895707"/>
                <a:gd name="connsiteY11" fmla="*/ 1410465 h 2068387"/>
                <a:gd name="connsiteX12" fmla="*/ 22303 w 1895707"/>
                <a:gd name="connsiteY12" fmla="*/ 1455070 h 2068387"/>
                <a:gd name="connsiteX13" fmla="*/ 33454 w 1895707"/>
                <a:gd name="connsiteY13" fmla="*/ 1488523 h 2068387"/>
                <a:gd name="connsiteX14" fmla="*/ 55756 w 1895707"/>
                <a:gd name="connsiteY14" fmla="*/ 1577733 h 2068387"/>
                <a:gd name="connsiteX15" fmla="*/ 89210 w 1895707"/>
                <a:gd name="connsiteY15" fmla="*/ 1756152 h 2068387"/>
                <a:gd name="connsiteX16" fmla="*/ 167268 w 1895707"/>
                <a:gd name="connsiteY16" fmla="*/ 1823060 h 2068387"/>
                <a:gd name="connsiteX17" fmla="*/ 234176 w 1895707"/>
                <a:gd name="connsiteY17" fmla="*/ 1845362 h 2068387"/>
                <a:gd name="connsiteX18" fmla="*/ 312234 w 1895707"/>
                <a:gd name="connsiteY18" fmla="*/ 1912270 h 2068387"/>
                <a:gd name="connsiteX19" fmla="*/ 334537 w 1895707"/>
                <a:gd name="connsiteY19" fmla="*/ 1934572 h 2068387"/>
                <a:gd name="connsiteX20" fmla="*/ 390293 w 1895707"/>
                <a:gd name="connsiteY20" fmla="*/ 1990328 h 2068387"/>
                <a:gd name="connsiteX21" fmla="*/ 412595 w 1895707"/>
                <a:gd name="connsiteY21" fmla="*/ 2012631 h 2068387"/>
                <a:gd name="connsiteX22" fmla="*/ 446049 w 1895707"/>
                <a:gd name="connsiteY22" fmla="*/ 2023782 h 2068387"/>
                <a:gd name="connsiteX23" fmla="*/ 479503 w 1895707"/>
                <a:gd name="connsiteY23" fmla="*/ 2046084 h 2068387"/>
                <a:gd name="connsiteX24" fmla="*/ 535259 w 1895707"/>
                <a:gd name="connsiteY24" fmla="*/ 2057235 h 2068387"/>
                <a:gd name="connsiteX25" fmla="*/ 568712 w 1895707"/>
                <a:gd name="connsiteY25" fmla="*/ 2068387 h 2068387"/>
                <a:gd name="connsiteX26" fmla="*/ 802888 w 1895707"/>
                <a:gd name="connsiteY26" fmla="*/ 2057235 h 2068387"/>
                <a:gd name="connsiteX27" fmla="*/ 836342 w 1895707"/>
                <a:gd name="connsiteY27" fmla="*/ 2046084 h 2068387"/>
                <a:gd name="connsiteX28" fmla="*/ 892098 w 1895707"/>
                <a:gd name="connsiteY28" fmla="*/ 2001479 h 2068387"/>
                <a:gd name="connsiteX29" fmla="*/ 914400 w 1895707"/>
                <a:gd name="connsiteY29" fmla="*/ 1968026 h 2068387"/>
                <a:gd name="connsiteX30" fmla="*/ 936703 w 1895707"/>
                <a:gd name="connsiteY30" fmla="*/ 1945723 h 2068387"/>
                <a:gd name="connsiteX31" fmla="*/ 970156 w 1895707"/>
                <a:gd name="connsiteY31" fmla="*/ 1889967 h 2068387"/>
                <a:gd name="connsiteX32" fmla="*/ 1003610 w 1895707"/>
                <a:gd name="connsiteY32" fmla="*/ 1834211 h 2068387"/>
                <a:gd name="connsiteX33" fmla="*/ 1037064 w 1895707"/>
                <a:gd name="connsiteY33" fmla="*/ 1689245 h 2068387"/>
                <a:gd name="connsiteX34" fmla="*/ 1048215 w 1895707"/>
                <a:gd name="connsiteY34" fmla="*/ 1644640 h 2068387"/>
                <a:gd name="connsiteX35" fmla="*/ 1070517 w 1895707"/>
                <a:gd name="connsiteY35" fmla="*/ 1377011 h 2068387"/>
                <a:gd name="connsiteX36" fmla="*/ 1092820 w 1895707"/>
                <a:gd name="connsiteY36" fmla="*/ 1276650 h 2068387"/>
                <a:gd name="connsiteX37" fmla="*/ 1115122 w 1895707"/>
                <a:gd name="connsiteY37" fmla="*/ 1243196 h 2068387"/>
                <a:gd name="connsiteX38" fmla="*/ 1148576 w 1895707"/>
                <a:gd name="connsiteY38" fmla="*/ 1187440 h 2068387"/>
                <a:gd name="connsiteX39" fmla="*/ 1204332 w 1895707"/>
                <a:gd name="connsiteY39" fmla="*/ 1131684 h 2068387"/>
                <a:gd name="connsiteX40" fmla="*/ 1237786 w 1895707"/>
                <a:gd name="connsiteY40" fmla="*/ 1075928 h 2068387"/>
                <a:gd name="connsiteX41" fmla="*/ 1260088 w 1895707"/>
                <a:gd name="connsiteY41" fmla="*/ 1042474 h 2068387"/>
                <a:gd name="connsiteX42" fmla="*/ 1326995 w 1895707"/>
                <a:gd name="connsiteY42" fmla="*/ 1020172 h 2068387"/>
                <a:gd name="connsiteX43" fmla="*/ 1460810 w 1895707"/>
                <a:gd name="connsiteY43" fmla="*/ 975567 h 2068387"/>
                <a:gd name="connsiteX44" fmla="*/ 1538868 w 1895707"/>
                <a:gd name="connsiteY44" fmla="*/ 953265 h 2068387"/>
                <a:gd name="connsiteX45" fmla="*/ 1605776 w 1895707"/>
                <a:gd name="connsiteY45" fmla="*/ 930962 h 2068387"/>
                <a:gd name="connsiteX46" fmla="*/ 1672683 w 1895707"/>
                <a:gd name="connsiteY46" fmla="*/ 886357 h 2068387"/>
                <a:gd name="connsiteX47" fmla="*/ 1728439 w 1895707"/>
                <a:gd name="connsiteY47" fmla="*/ 852904 h 2068387"/>
                <a:gd name="connsiteX48" fmla="*/ 1784195 w 1895707"/>
                <a:gd name="connsiteY48" fmla="*/ 808299 h 2068387"/>
                <a:gd name="connsiteX49" fmla="*/ 1817649 w 1895707"/>
                <a:gd name="connsiteY49" fmla="*/ 797148 h 2068387"/>
                <a:gd name="connsiteX50" fmla="*/ 1873405 w 1895707"/>
                <a:gd name="connsiteY50" fmla="*/ 741391 h 2068387"/>
                <a:gd name="connsiteX51" fmla="*/ 1895707 w 1895707"/>
                <a:gd name="connsiteY51" fmla="*/ 674484 h 2068387"/>
                <a:gd name="connsiteX52" fmla="*/ 1884556 w 1895707"/>
                <a:gd name="connsiteY52" fmla="*/ 273040 h 2068387"/>
                <a:gd name="connsiteX53" fmla="*/ 1873405 w 1895707"/>
                <a:gd name="connsiteY53" fmla="*/ 239587 h 2068387"/>
                <a:gd name="connsiteX54" fmla="*/ 1851103 w 1895707"/>
                <a:gd name="connsiteY54" fmla="*/ 217284 h 2068387"/>
                <a:gd name="connsiteX55" fmla="*/ 1806498 w 1895707"/>
                <a:gd name="connsiteY55" fmla="*/ 172679 h 2068387"/>
                <a:gd name="connsiteX56" fmla="*/ 1784195 w 1895707"/>
                <a:gd name="connsiteY56" fmla="*/ 139226 h 2068387"/>
                <a:gd name="connsiteX57" fmla="*/ 1706137 w 1895707"/>
                <a:gd name="connsiteY57" fmla="*/ 105772 h 2068387"/>
                <a:gd name="connsiteX58" fmla="*/ 1616927 w 1895707"/>
                <a:gd name="connsiteY58" fmla="*/ 61167 h 2068387"/>
                <a:gd name="connsiteX59" fmla="*/ 1594625 w 1895707"/>
                <a:gd name="connsiteY59" fmla="*/ 38865 h 20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95707" h="2068387">
                  <a:moveTo>
                    <a:pt x="1594625" y="38865"/>
                  </a:moveTo>
                  <a:lnTo>
                    <a:pt x="1594625" y="38865"/>
                  </a:lnTo>
                  <a:cubicBezTo>
                    <a:pt x="1330308" y="-19874"/>
                    <a:pt x="1475136" y="5411"/>
                    <a:pt x="959005" y="5411"/>
                  </a:cubicBezTo>
                  <a:cubicBezTo>
                    <a:pt x="739666" y="5411"/>
                    <a:pt x="520390" y="12845"/>
                    <a:pt x="301083" y="16562"/>
                  </a:cubicBezTo>
                  <a:cubicBezTo>
                    <a:pt x="271346" y="20279"/>
                    <a:pt x="240577" y="19102"/>
                    <a:pt x="211873" y="27713"/>
                  </a:cubicBezTo>
                  <a:cubicBezTo>
                    <a:pt x="201803" y="30734"/>
                    <a:pt x="198586" y="44607"/>
                    <a:pt x="189571" y="50016"/>
                  </a:cubicBezTo>
                  <a:cubicBezTo>
                    <a:pt x="179492" y="56064"/>
                    <a:pt x="167268" y="57450"/>
                    <a:pt x="156117" y="61167"/>
                  </a:cubicBezTo>
                  <a:cubicBezTo>
                    <a:pt x="102035" y="115249"/>
                    <a:pt x="129008" y="94108"/>
                    <a:pt x="78059" y="128074"/>
                  </a:cubicBezTo>
                  <a:cubicBezTo>
                    <a:pt x="57940" y="158252"/>
                    <a:pt x="47604" y="170759"/>
                    <a:pt x="33454" y="206133"/>
                  </a:cubicBezTo>
                  <a:cubicBezTo>
                    <a:pt x="24723" y="227960"/>
                    <a:pt x="18585" y="250738"/>
                    <a:pt x="11151" y="273040"/>
                  </a:cubicBezTo>
                  <a:lnTo>
                    <a:pt x="0" y="306494"/>
                  </a:lnTo>
                  <a:cubicBezTo>
                    <a:pt x="3717" y="674484"/>
                    <a:pt x="4006" y="1042525"/>
                    <a:pt x="11151" y="1410465"/>
                  </a:cubicBezTo>
                  <a:cubicBezTo>
                    <a:pt x="11449" y="1425788"/>
                    <a:pt x="18093" y="1440334"/>
                    <a:pt x="22303" y="1455070"/>
                  </a:cubicBezTo>
                  <a:cubicBezTo>
                    <a:pt x="25532" y="1466372"/>
                    <a:pt x="30603" y="1477120"/>
                    <a:pt x="33454" y="1488523"/>
                  </a:cubicBezTo>
                  <a:lnTo>
                    <a:pt x="55756" y="1577733"/>
                  </a:lnTo>
                  <a:cubicBezTo>
                    <a:pt x="57200" y="1592172"/>
                    <a:pt x="62675" y="1729617"/>
                    <a:pt x="89210" y="1756152"/>
                  </a:cubicBezTo>
                  <a:cubicBezTo>
                    <a:pt x="111313" y="1778255"/>
                    <a:pt x="136702" y="1809475"/>
                    <a:pt x="167268" y="1823060"/>
                  </a:cubicBezTo>
                  <a:cubicBezTo>
                    <a:pt x="188751" y="1832608"/>
                    <a:pt x="234176" y="1845362"/>
                    <a:pt x="234176" y="1845362"/>
                  </a:cubicBezTo>
                  <a:cubicBezTo>
                    <a:pt x="285126" y="1879330"/>
                    <a:pt x="258150" y="1858187"/>
                    <a:pt x="312234" y="1912270"/>
                  </a:cubicBezTo>
                  <a:cubicBezTo>
                    <a:pt x="319668" y="1919704"/>
                    <a:pt x="328705" y="1925824"/>
                    <a:pt x="334537" y="1934572"/>
                  </a:cubicBezTo>
                  <a:cubicBezTo>
                    <a:pt x="372770" y="1991924"/>
                    <a:pt x="337190" y="1947846"/>
                    <a:pt x="390293" y="1990328"/>
                  </a:cubicBezTo>
                  <a:cubicBezTo>
                    <a:pt x="398503" y="1996896"/>
                    <a:pt x="403580" y="2007222"/>
                    <a:pt x="412595" y="2012631"/>
                  </a:cubicBezTo>
                  <a:cubicBezTo>
                    <a:pt x="422674" y="2018679"/>
                    <a:pt x="435535" y="2018525"/>
                    <a:pt x="446049" y="2023782"/>
                  </a:cubicBezTo>
                  <a:cubicBezTo>
                    <a:pt x="458036" y="2029775"/>
                    <a:pt x="466954" y="2041378"/>
                    <a:pt x="479503" y="2046084"/>
                  </a:cubicBezTo>
                  <a:cubicBezTo>
                    <a:pt x="497250" y="2052739"/>
                    <a:pt x="516872" y="2052638"/>
                    <a:pt x="535259" y="2057235"/>
                  </a:cubicBezTo>
                  <a:cubicBezTo>
                    <a:pt x="546662" y="2060086"/>
                    <a:pt x="557561" y="2064670"/>
                    <a:pt x="568712" y="2068387"/>
                  </a:cubicBezTo>
                  <a:cubicBezTo>
                    <a:pt x="646771" y="2064670"/>
                    <a:pt x="725011" y="2063725"/>
                    <a:pt x="802888" y="2057235"/>
                  </a:cubicBezTo>
                  <a:cubicBezTo>
                    <a:pt x="814602" y="2056259"/>
                    <a:pt x="825828" y="2051341"/>
                    <a:pt x="836342" y="2046084"/>
                  </a:cubicBezTo>
                  <a:cubicBezTo>
                    <a:pt x="855662" y="2036424"/>
                    <a:pt x="878269" y="2018766"/>
                    <a:pt x="892098" y="2001479"/>
                  </a:cubicBezTo>
                  <a:cubicBezTo>
                    <a:pt x="900470" y="1991014"/>
                    <a:pt x="906028" y="1978491"/>
                    <a:pt x="914400" y="1968026"/>
                  </a:cubicBezTo>
                  <a:cubicBezTo>
                    <a:pt x="920968" y="1959816"/>
                    <a:pt x="929269" y="1953157"/>
                    <a:pt x="936703" y="1945723"/>
                  </a:cubicBezTo>
                  <a:cubicBezTo>
                    <a:pt x="968293" y="1850954"/>
                    <a:pt x="924235" y="1966505"/>
                    <a:pt x="970156" y="1889967"/>
                  </a:cubicBezTo>
                  <a:cubicBezTo>
                    <a:pt x="1013579" y="1817593"/>
                    <a:pt x="947104" y="1890714"/>
                    <a:pt x="1003610" y="1834211"/>
                  </a:cubicBezTo>
                  <a:cubicBezTo>
                    <a:pt x="1020773" y="1748393"/>
                    <a:pt x="1010162" y="1796850"/>
                    <a:pt x="1037064" y="1689245"/>
                  </a:cubicBezTo>
                  <a:lnTo>
                    <a:pt x="1048215" y="1644640"/>
                  </a:lnTo>
                  <a:cubicBezTo>
                    <a:pt x="1055854" y="1530060"/>
                    <a:pt x="1056660" y="1480943"/>
                    <a:pt x="1070517" y="1377011"/>
                  </a:cubicBezTo>
                  <a:cubicBezTo>
                    <a:pt x="1073633" y="1353643"/>
                    <a:pt x="1079700" y="1302890"/>
                    <a:pt x="1092820" y="1276650"/>
                  </a:cubicBezTo>
                  <a:cubicBezTo>
                    <a:pt x="1098814" y="1264663"/>
                    <a:pt x="1108019" y="1254561"/>
                    <a:pt x="1115122" y="1243196"/>
                  </a:cubicBezTo>
                  <a:cubicBezTo>
                    <a:pt x="1126609" y="1224816"/>
                    <a:pt x="1135036" y="1204365"/>
                    <a:pt x="1148576" y="1187440"/>
                  </a:cubicBezTo>
                  <a:cubicBezTo>
                    <a:pt x="1164995" y="1166916"/>
                    <a:pt x="1204332" y="1131684"/>
                    <a:pt x="1204332" y="1131684"/>
                  </a:cubicBezTo>
                  <a:cubicBezTo>
                    <a:pt x="1223698" y="1073587"/>
                    <a:pt x="1202798" y="1119664"/>
                    <a:pt x="1237786" y="1075928"/>
                  </a:cubicBezTo>
                  <a:cubicBezTo>
                    <a:pt x="1246158" y="1065463"/>
                    <a:pt x="1248723" y="1049577"/>
                    <a:pt x="1260088" y="1042474"/>
                  </a:cubicBezTo>
                  <a:cubicBezTo>
                    <a:pt x="1280023" y="1030014"/>
                    <a:pt x="1304693" y="1027606"/>
                    <a:pt x="1326995" y="1020172"/>
                  </a:cubicBezTo>
                  <a:lnTo>
                    <a:pt x="1460810" y="975567"/>
                  </a:lnTo>
                  <a:cubicBezTo>
                    <a:pt x="1573269" y="938082"/>
                    <a:pt x="1398809" y="995283"/>
                    <a:pt x="1538868" y="953265"/>
                  </a:cubicBezTo>
                  <a:cubicBezTo>
                    <a:pt x="1561386" y="946510"/>
                    <a:pt x="1605776" y="930962"/>
                    <a:pt x="1605776" y="930962"/>
                  </a:cubicBezTo>
                  <a:cubicBezTo>
                    <a:pt x="1690838" y="845900"/>
                    <a:pt x="1591995" y="934769"/>
                    <a:pt x="1672683" y="886357"/>
                  </a:cubicBezTo>
                  <a:cubicBezTo>
                    <a:pt x="1749216" y="840438"/>
                    <a:pt x="1633675" y="884492"/>
                    <a:pt x="1728439" y="852904"/>
                  </a:cubicBezTo>
                  <a:cubicBezTo>
                    <a:pt x="1749183" y="832160"/>
                    <a:pt x="1756061" y="822366"/>
                    <a:pt x="1784195" y="808299"/>
                  </a:cubicBezTo>
                  <a:cubicBezTo>
                    <a:pt x="1794709" y="803042"/>
                    <a:pt x="1806498" y="800865"/>
                    <a:pt x="1817649" y="797148"/>
                  </a:cubicBezTo>
                  <a:cubicBezTo>
                    <a:pt x="1836234" y="778562"/>
                    <a:pt x="1865093" y="766326"/>
                    <a:pt x="1873405" y="741391"/>
                  </a:cubicBezTo>
                  <a:lnTo>
                    <a:pt x="1895707" y="674484"/>
                  </a:lnTo>
                  <a:cubicBezTo>
                    <a:pt x="1891990" y="540669"/>
                    <a:pt x="1891412" y="406731"/>
                    <a:pt x="1884556" y="273040"/>
                  </a:cubicBezTo>
                  <a:cubicBezTo>
                    <a:pt x="1883954" y="261301"/>
                    <a:pt x="1879452" y="249666"/>
                    <a:pt x="1873405" y="239587"/>
                  </a:cubicBezTo>
                  <a:cubicBezTo>
                    <a:pt x="1867996" y="230572"/>
                    <a:pt x="1858537" y="224718"/>
                    <a:pt x="1851103" y="217284"/>
                  </a:cubicBezTo>
                  <a:cubicBezTo>
                    <a:pt x="1826772" y="144296"/>
                    <a:pt x="1860564" y="215932"/>
                    <a:pt x="1806498" y="172679"/>
                  </a:cubicBezTo>
                  <a:cubicBezTo>
                    <a:pt x="1796033" y="164307"/>
                    <a:pt x="1793672" y="148703"/>
                    <a:pt x="1784195" y="139226"/>
                  </a:cubicBezTo>
                  <a:cubicBezTo>
                    <a:pt x="1758524" y="113555"/>
                    <a:pt x="1740263" y="114303"/>
                    <a:pt x="1706137" y="105772"/>
                  </a:cubicBezTo>
                  <a:cubicBezTo>
                    <a:pt x="1667211" y="66847"/>
                    <a:pt x="1693807" y="86794"/>
                    <a:pt x="1616927" y="61167"/>
                  </a:cubicBezTo>
                  <a:lnTo>
                    <a:pt x="1594625" y="38865"/>
                  </a:lnTo>
                  <a:close/>
                </a:path>
              </a:pathLst>
            </a:cu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cxnSp>
        <p:nvCxnSpPr>
          <p:cNvPr id="12" name="Straight Arrow Connector 11"/>
          <p:cNvCxnSpPr/>
          <p:nvPr/>
        </p:nvCxnSpPr>
        <p:spPr>
          <a:xfrm>
            <a:off x="3352800" y="1676400"/>
            <a:ext cx="7620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35464"/>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Curve Tool</a:t>
            </a:r>
          </a:p>
        </p:txBody>
      </p:sp>
      <p:sp>
        <p:nvSpPr>
          <p:cNvPr id="26627" name="Rectangle 3"/>
          <p:cNvSpPr txBox="1">
            <a:spLocks noChangeArrowheads="1"/>
          </p:cNvSpPr>
          <p:nvPr/>
        </p:nvSpPr>
        <p:spPr bwMode="auto">
          <a:xfrm>
            <a:off x="990600" y="843350"/>
            <a:ext cx="7239000" cy="90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b="1" dirty="0">
                <a:solidFill>
                  <a:srgbClr val="FF3399"/>
                </a:solidFill>
              </a:rPr>
              <a:t>Use Line to draw a straight line. Click Line, click a line width in the options box just below the toolbar, click a color in the Color box, and then drag the pointer in the picture to draw the line. Click and pull the line twice to make a curve.</a:t>
            </a:r>
          </a:p>
        </p:txBody>
      </p:sp>
      <p:pic>
        <p:nvPicPr>
          <p:cNvPr id="2" name="Picture 1"/>
          <p:cNvPicPr>
            <a:picLocks noChangeAspect="1"/>
          </p:cNvPicPr>
          <p:nvPr/>
        </p:nvPicPr>
        <p:blipFill>
          <a:blip r:embed="rId2"/>
          <a:stretch>
            <a:fillRect/>
          </a:stretch>
        </p:blipFill>
        <p:spPr>
          <a:xfrm>
            <a:off x="304800" y="1784195"/>
            <a:ext cx="9510712" cy="4412023"/>
          </a:xfrm>
          <a:prstGeom prst="rect">
            <a:avLst/>
          </a:prstGeom>
        </p:spPr>
      </p:pic>
      <p:sp>
        <p:nvSpPr>
          <p:cNvPr id="7" name="Rectangle 3"/>
          <p:cNvSpPr txBox="1">
            <a:spLocks noChangeArrowheads="1"/>
          </p:cNvSpPr>
          <p:nvPr/>
        </p:nvSpPr>
        <p:spPr>
          <a:xfrm>
            <a:off x="5638800" y="5334000"/>
            <a:ext cx="3276600" cy="1371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To draw a line using the background color, right-click while you drag the pointer.</a:t>
            </a:r>
            <a:endParaRPr lang="en-US" sz="1600" b="1" dirty="0">
              <a:solidFill>
                <a:schemeClr val="bg1"/>
              </a:solidFill>
              <a:latin typeface="Comic Sans MS" pitchFamily="66" charset="0"/>
            </a:endParaRPr>
          </a:p>
        </p:txBody>
      </p:sp>
      <p:cxnSp>
        <p:nvCxnSpPr>
          <p:cNvPr id="4" name="Straight Arrow Connector 3"/>
          <p:cNvCxnSpPr/>
          <p:nvPr/>
        </p:nvCxnSpPr>
        <p:spPr>
          <a:xfrm flipH="1">
            <a:off x="3886200" y="1784195"/>
            <a:ext cx="76200" cy="5018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4404732" y="3679902"/>
            <a:ext cx="2375281" cy="2489870"/>
          </a:xfrm>
          <a:custGeom>
            <a:avLst/>
            <a:gdLst>
              <a:gd name="connsiteX0" fmla="*/ 1338146 w 2375281"/>
              <a:gd name="connsiteY0" fmla="*/ 1193181 h 2489870"/>
              <a:gd name="connsiteX1" fmla="*/ 1338146 w 2375281"/>
              <a:gd name="connsiteY1" fmla="*/ 1193181 h 2489870"/>
              <a:gd name="connsiteX2" fmla="*/ 1483112 w 2375281"/>
              <a:gd name="connsiteY2" fmla="*/ 1204332 h 2489870"/>
              <a:gd name="connsiteX3" fmla="*/ 1583473 w 2375281"/>
              <a:gd name="connsiteY3" fmla="*/ 1215483 h 2489870"/>
              <a:gd name="connsiteX4" fmla="*/ 1973766 w 2375281"/>
              <a:gd name="connsiteY4" fmla="*/ 1204332 h 2489870"/>
              <a:gd name="connsiteX5" fmla="*/ 2062975 w 2375281"/>
              <a:gd name="connsiteY5" fmla="*/ 1159727 h 2489870"/>
              <a:gd name="connsiteX6" fmla="*/ 2118731 w 2375281"/>
              <a:gd name="connsiteY6" fmla="*/ 1092820 h 2489870"/>
              <a:gd name="connsiteX7" fmla="*/ 2207941 w 2375281"/>
              <a:gd name="connsiteY7" fmla="*/ 1014761 h 2489870"/>
              <a:gd name="connsiteX8" fmla="*/ 2241395 w 2375281"/>
              <a:gd name="connsiteY8" fmla="*/ 1003610 h 2489870"/>
              <a:gd name="connsiteX9" fmla="*/ 2274848 w 2375281"/>
              <a:gd name="connsiteY9" fmla="*/ 981308 h 2489870"/>
              <a:gd name="connsiteX10" fmla="*/ 2297151 w 2375281"/>
              <a:gd name="connsiteY10" fmla="*/ 959005 h 2489870"/>
              <a:gd name="connsiteX11" fmla="*/ 2330605 w 2375281"/>
              <a:gd name="connsiteY11" fmla="*/ 947854 h 2489870"/>
              <a:gd name="connsiteX12" fmla="*/ 2375209 w 2375281"/>
              <a:gd name="connsiteY12" fmla="*/ 880947 h 2489870"/>
              <a:gd name="connsiteX13" fmla="*/ 2364058 w 2375281"/>
              <a:gd name="connsiteY13" fmla="*/ 713678 h 2489870"/>
              <a:gd name="connsiteX14" fmla="*/ 2352907 w 2375281"/>
              <a:gd name="connsiteY14" fmla="*/ 680225 h 2489870"/>
              <a:gd name="connsiteX15" fmla="*/ 2297151 w 2375281"/>
              <a:gd name="connsiteY15" fmla="*/ 624469 h 2489870"/>
              <a:gd name="connsiteX16" fmla="*/ 2263697 w 2375281"/>
              <a:gd name="connsiteY16" fmla="*/ 602166 h 2489870"/>
              <a:gd name="connsiteX17" fmla="*/ 2196790 w 2375281"/>
              <a:gd name="connsiteY17" fmla="*/ 512957 h 2489870"/>
              <a:gd name="connsiteX18" fmla="*/ 2152185 w 2375281"/>
              <a:gd name="connsiteY18" fmla="*/ 446049 h 2489870"/>
              <a:gd name="connsiteX19" fmla="*/ 2129883 w 2375281"/>
              <a:gd name="connsiteY19" fmla="*/ 412596 h 2489870"/>
              <a:gd name="connsiteX20" fmla="*/ 2096429 w 2375281"/>
              <a:gd name="connsiteY20" fmla="*/ 301083 h 2489870"/>
              <a:gd name="connsiteX21" fmla="*/ 2074127 w 2375281"/>
              <a:gd name="connsiteY21" fmla="*/ 267630 h 2489870"/>
              <a:gd name="connsiteX22" fmla="*/ 2051824 w 2375281"/>
              <a:gd name="connsiteY22" fmla="*/ 200722 h 2489870"/>
              <a:gd name="connsiteX23" fmla="*/ 2007219 w 2375281"/>
              <a:gd name="connsiteY23" fmla="*/ 144966 h 2489870"/>
              <a:gd name="connsiteX24" fmla="*/ 1984917 w 2375281"/>
              <a:gd name="connsiteY24" fmla="*/ 111513 h 2489870"/>
              <a:gd name="connsiteX25" fmla="*/ 1873405 w 2375281"/>
              <a:gd name="connsiteY25" fmla="*/ 78059 h 2489870"/>
              <a:gd name="connsiteX26" fmla="*/ 1282390 w 2375281"/>
              <a:gd name="connsiteY26" fmla="*/ 66908 h 2489870"/>
              <a:gd name="connsiteX27" fmla="*/ 1193180 w 2375281"/>
              <a:gd name="connsiteY27" fmla="*/ 55757 h 2489870"/>
              <a:gd name="connsiteX28" fmla="*/ 1115122 w 2375281"/>
              <a:gd name="connsiteY28" fmla="*/ 33454 h 2489870"/>
              <a:gd name="connsiteX29" fmla="*/ 925551 w 2375281"/>
              <a:gd name="connsiteY29" fmla="*/ 22303 h 2489870"/>
              <a:gd name="connsiteX30" fmla="*/ 769434 w 2375281"/>
              <a:gd name="connsiteY30" fmla="*/ 0 h 2489870"/>
              <a:gd name="connsiteX31" fmla="*/ 323385 w 2375281"/>
              <a:gd name="connsiteY31" fmla="*/ 11152 h 2489870"/>
              <a:gd name="connsiteX32" fmla="*/ 278780 w 2375281"/>
              <a:gd name="connsiteY32" fmla="*/ 44605 h 2489870"/>
              <a:gd name="connsiteX33" fmla="*/ 245327 w 2375281"/>
              <a:gd name="connsiteY33" fmla="*/ 66908 h 2489870"/>
              <a:gd name="connsiteX34" fmla="*/ 223024 w 2375281"/>
              <a:gd name="connsiteY34" fmla="*/ 89210 h 2489870"/>
              <a:gd name="connsiteX35" fmla="*/ 178419 w 2375281"/>
              <a:gd name="connsiteY35" fmla="*/ 111513 h 2489870"/>
              <a:gd name="connsiteX36" fmla="*/ 144966 w 2375281"/>
              <a:gd name="connsiteY36" fmla="*/ 144966 h 2489870"/>
              <a:gd name="connsiteX37" fmla="*/ 78058 w 2375281"/>
              <a:gd name="connsiteY37" fmla="*/ 189571 h 2489870"/>
              <a:gd name="connsiteX38" fmla="*/ 66907 w 2375281"/>
              <a:gd name="connsiteY38" fmla="*/ 223025 h 2489870"/>
              <a:gd name="connsiteX39" fmla="*/ 22302 w 2375281"/>
              <a:gd name="connsiteY39" fmla="*/ 312235 h 2489870"/>
              <a:gd name="connsiteX40" fmla="*/ 0 w 2375281"/>
              <a:gd name="connsiteY40" fmla="*/ 390293 h 2489870"/>
              <a:gd name="connsiteX41" fmla="*/ 11151 w 2375281"/>
              <a:gd name="connsiteY41" fmla="*/ 602166 h 2489870"/>
              <a:gd name="connsiteX42" fmla="*/ 22302 w 2375281"/>
              <a:gd name="connsiteY42" fmla="*/ 635620 h 2489870"/>
              <a:gd name="connsiteX43" fmla="*/ 44605 w 2375281"/>
              <a:gd name="connsiteY43" fmla="*/ 669074 h 2489870"/>
              <a:gd name="connsiteX44" fmla="*/ 66907 w 2375281"/>
              <a:gd name="connsiteY44" fmla="*/ 758283 h 2489870"/>
              <a:gd name="connsiteX45" fmla="*/ 89209 w 2375281"/>
              <a:gd name="connsiteY45" fmla="*/ 847493 h 2489870"/>
              <a:gd name="connsiteX46" fmla="*/ 100361 w 2375281"/>
              <a:gd name="connsiteY46" fmla="*/ 1014761 h 2489870"/>
              <a:gd name="connsiteX47" fmla="*/ 111512 w 2375281"/>
              <a:gd name="connsiteY47" fmla="*/ 1059366 h 2489870"/>
              <a:gd name="connsiteX48" fmla="*/ 133814 w 2375281"/>
              <a:gd name="connsiteY48" fmla="*/ 1215483 h 2489870"/>
              <a:gd name="connsiteX49" fmla="*/ 156117 w 2375281"/>
              <a:gd name="connsiteY49" fmla="*/ 1293542 h 2489870"/>
              <a:gd name="connsiteX50" fmla="*/ 167268 w 2375281"/>
              <a:gd name="connsiteY50" fmla="*/ 1393903 h 2489870"/>
              <a:gd name="connsiteX51" fmla="*/ 189570 w 2375281"/>
              <a:gd name="connsiteY51" fmla="*/ 1460810 h 2489870"/>
              <a:gd name="connsiteX52" fmla="*/ 211873 w 2375281"/>
              <a:gd name="connsiteY52" fmla="*/ 1572322 h 2489870"/>
              <a:gd name="connsiteX53" fmla="*/ 223024 w 2375281"/>
              <a:gd name="connsiteY53" fmla="*/ 1605776 h 2489870"/>
              <a:gd name="connsiteX54" fmla="*/ 245327 w 2375281"/>
              <a:gd name="connsiteY54" fmla="*/ 1628078 h 2489870"/>
              <a:gd name="connsiteX55" fmla="*/ 267629 w 2375281"/>
              <a:gd name="connsiteY55" fmla="*/ 1694986 h 2489870"/>
              <a:gd name="connsiteX56" fmla="*/ 278780 w 2375281"/>
              <a:gd name="connsiteY56" fmla="*/ 1728439 h 2489870"/>
              <a:gd name="connsiteX57" fmla="*/ 301083 w 2375281"/>
              <a:gd name="connsiteY57" fmla="*/ 1806498 h 2489870"/>
              <a:gd name="connsiteX58" fmla="*/ 334536 w 2375281"/>
              <a:gd name="connsiteY58" fmla="*/ 1984918 h 2489870"/>
              <a:gd name="connsiteX59" fmla="*/ 345688 w 2375281"/>
              <a:gd name="connsiteY59" fmla="*/ 2018371 h 2489870"/>
              <a:gd name="connsiteX60" fmla="*/ 367990 w 2375281"/>
              <a:gd name="connsiteY60" fmla="*/ 2051825 h 2489870"/>
              <a:gd name="connsiteX61" fmla="*/ 379141 w 2375281"/>
              <a:gd name="connsiteY61" fmla="*/ 2085278 h 2489870"/>
              <a:gd name="connsiteX62" fmla="*/ 423746 w 2375281"/>
              <a:gd name="connsiteY62" fmla="*/ 2141035 h 2489870"/>
              <a:gd name="connsiteX63" fmla="*/ 446048 w 2375281"/>
              <a:gd name="connsiteY63" fmla="*/ 2207942 h 2489870"/>
              <a:gd name="connsiteX64" fmla="*/ 457200 w 2375281"/>
              <a:gd name="connsiteY64" fmla="*/ 2241396 h 2489870"/>
              <a:gd name="connsiteX65" fmla="*/ 501805 w 2375281"/>
              <a:gd name="connsiteY65" fmla="*/ 2308303 h 2489870"/>
              <a:gd name="connsiteX66" fmla="*/ 512956 w 2375281"/>
              <a:gd name="connsiteY66" fmla="*/ 2341757 h 2489870"/>
              <a:gd name="connsiteX67" fmla="*/ 557561 w 2375281"/>
              <a:gd name="connsiteY67" fmla="*/ 2397513 h 2489870"/>
              <a:gd name="connsiteX68" fmla="*/ 591014 w 2375281"/>
              <a:gd name="connsiteY68" fmla="*/ 2419815 h 2489870"/>
              <a:gd name="connsiteX69" fmla="*/ 646770 w 2375281"/>
              <a:gd name="connsiteY69" fmla="*/ 2453269 h 2489870"/>
              <a:gd name="connsiteX70" fmla="*/ 669073 w 2375281"/>
              <a:gd name="connsiteY70" fmla="*/ 2475571 h 2489870"/>
              <a:gd name="connsiteX71" fmla="*/ 959005 w 2375281"/>
              <a:gd name="connsiteY71" fmla="*/ 2475571 h 2489870"/>
              <a:gd name="connsiteX72" fmla="*/ 992458 w 2375281"/>
              <a:gd name="connsiteY72" fmla="*/ 2453269 h 2489870"/>
              <a:gd name="connsiteX73" fmla="*/ 1003609 w 2375281"/>
              <a:gd name="connsiteY73" fmla="*/ 2419815 h 2489870"/>
              <a:gd name="connsiteX74" fmla="*/ 1025912 w 2375281"/>
              <a:gd name="connsiteY74" fmla="*/ 2386361 h 2489870"/>
              <a:gd name="connsiteX75" fmla="*/ 1048214 w 2375281"/>
              <a:gd name="connsiteY75" fmla="*/ 2341757 h 2489870"/>
              <a:gd name="connsiteX76" fmla="*/ 1092819 w 2375281"/>
              <a:gd name="connsiteY76" fmla="*/ 2274849 h 2489870"/>
              <a:gd name="connsiteX77" fmla="*/ 1103970 w 2375281"/>
              <a:gd name="connsiteY77" fmla="*/ 2185639 h 2489870"/>
              <a:gd name="connsiteX78" fmla="*/ 1126273 w 2375281"/>
              <a:gd name="connsiteY78" fmla="*/ 2029522 h 2489870"/>
              <a:gd name="connsiteX79" fmla="*/ 1148575 w 2375281"/>
              <a:gd name="connsiteY79" fmla="*/ 1962615 h 2489870"/>
              <a:gd name="connsiteX80" fmla="*/ 1159727 w 2375281"/>
              <a:gd name="connsiteY80" fmla="*/ 1918010 h 2489870"/>
              <a:gd name="connsiteX81" fmla="*/ 1170878 w 2375281"/>
              <a:gd name="connsiteY81" fmla="*/ 1862254 h 2489870"/>
              <a:gd name="connsiteX82" fmla="*/ 1182029 w 2375281"/>
              <a:gd name="connsiteY82" fmla="*/ 1828800 h 2489870"/>
              <a:gd name="connsiteX83" fmla="*/ 1204331 w 2375281"/>
              <a:gd name="connsiteY83" fmla="*/ 1739591 h 2489870"/>
              <a:gd name="connsiteX84" fmla="*/ 1215483 w 2375281"/>
              <a:gd name="connsiteY84" fmla="*/ 1694986 h 2489870"/>
              <a:gd name="connsiteX85" fmla="*/ 1226634 w 2375281"/>
              <a:gd name="connsiteY85" fmla="*/ 1628078 h 2489870"/>
              <a:gd name="connsiteX86" fmla="*/ 1237785 w 2375281"/>
              <a:gd name="connsiteY86" fmla="*/ 1594625 h 2489870"/>
              <a:gd name="connsiteX87" fmla="*/ 1248936 w 2375281"/>
              <a:gd name="connsiteY87" fmla="*/ 1550020 h 2489870"/>
              <a:gd name="connsiteX88" fmla="*/ 1260088 w 2375281"/>
              <a:gd name="connsiteY88" fmla="*/ 1483113 h 2489870"/>
              <a:gd name="connsiteX89" fmla="*/ 1282390 w 2375281"/>
              <a:gd name="connsiteY89" fmla="*/ 1416205 h 2489870"/>
              <a:gd name="connsiteX90" fmla="*/ 1315844 w 2375281"/>
              <a:gd name="connsiteY90" fmla="*/ 1326996 h 2489870"/>
              <a:gd name="connsiteX91" fmla="*/ 1371600 w 2375281"/>
              <a:gd name="connsiteY91" fmla="*/ 1237786 h 2489870"/>
              <a:gd name="connsiteX92" fmla="*/ 1405053 w 2375281"/>
              <a:gd name="connsiteY92" fmla="*/ 1170878 h 2489870"/>
              <a:gd name="connsiteX93" fmla="*/ 1416205 w 2375281"/>
              <a:gd name="connsiteY93" fmla="*/ 1170878 h 2489870"/>
              <a:gd name="connsiteX94" fmla="*/ 1416205 w 2375281"/>
              <a:gd name="connsiteY94" fmla="*/ 1204332 h 2489870"/>
              <a:gd name="connsiteX95" fmla="*/ 1393902 w 2375281"/>
              <a:gd name="connsiteY95" fmla="*/ 1193181 h 2489870"/>
              <a:gd name="connsiteX96" fmla="*/ 1393902 w 2375281"/>
              <a:gd name="connsiteY96" fmla="*/ 1193181 h 24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375281" h="2489870">
                <a:moveTo>
                  <a:pt x="1338146" y="1193181"/>
                </a:moveTo>
                <a:lnTo>
                  <a:pt x="1338146" y="1193181"/>
                </a:lnTo>
                <a:lnTo>
                  <a:pt x="1483112" y="1204332"/>
                </a:lnTo>
                <a:cubicBezTo>
                  <a:pt x="1516633" y="1207379"/>
                  <a:pt x="1549813" y="1215483"/>
                  <a:pt x="1583473" y="1215483"/>
                </a:cubicBezTo>
                <a:cubicBezTo>
                  <a:pt x="1713624" y="1215483"/>
                  <a:pt x="1843668" y="1208049"/>
                  <a:pt x="1973766" y="1204332"/>
                </a:cubicBezTo>
                <a:cubicBezTo>
                  <a:pt x="2056172" y="1121923"/>
                  <a:pt x="1949028" y="1216699"/>
                  <a:pt x="2062975" y="1159727"/>
                </a:cubicBezTo>
                <a:cubicBezTo>
                  <a:pt x="2091979" y="1145225"/>
                  <a:pt x="2099517" y="1115236"/>
                  <a:pt x="2118731" y="1092820"/>
                </a:cubicBezTo>
                <a:cubicBezTo>
                  <a:pt x="2139459" y="1068637"/>
                  <a:pt x="2179235" y="1031164"/>
                  <a:pt x="2207941" y="1014761"/>
                </a:cubicBezTo>
                <a:cubicBezTo>
                  <a:pt x="2218147" y="1008929"/>
                  <a:pt x="2230244" y="1007327"/>
                  <a:pt x="2241395" y="1003610"/>
                </a:cubicBezTo>
                <a:cubicBezTo>
                  <a:pt x="2252546" y="996176"/>
                  <a:pt x="2264383" y="989680"/>
                  <a:pt x="2274848" y="981308"/>
                </a:cubicBezTo>
                <a:cubicBezTo>
                  <a:pt x="2283058" y="974740"/>
                  <a:pt x="2288136" y="964414"/>
                  <a:pt x="2297151" y="959005"/>
                </a:cubicBezTo>
                <a:cubicBezTo>
                  <a:pt x="2307230" y="952957"/>
                  <a:pt x="2319454" y="951571"/>
                  <a:pt x="2330605" y="947854"/>
                </a:cubicBezTo>
                <a:cubicBezTo>
                  <a:pt x="2345473" y="925552"/>
                  <a:pt x="2376992" y="907692"/>
                  <a:pt x="2375209" y="880947"/>
                </a:cubicBezTo>
                <a:cubicBezTo>
                  <a:pt x="2371492" y="825191"/>
                  <a:pt x="2370229" y="769216"/>
                  <a:pt x="2364058" y="713678"/>
                </a:cubicBezTo>
                <a:cubicBezTo>
                  <a:pt x="2362760" y="701996"/>
                  <a:pt x="2359960" y="689628"/>
                  <a:pt x="2352907" y="680225"/>
                </a:cubicBezTo>
                <a:cubicBezTo>
                  <a:pt x="2337137" y="659198"/>
                  <a:pt x="2319020" y="639049"/>
                  <a:pt x="2297151" y="624469"/>
                </a:cubicBezTo>
                <a:lnTo>
                  <a:pt x="2263697" y="602166"/>
                </a:lnTo>
                <a:cubicBezTo>
                  <a:pt x="2241395" y="572430"/>
                  <a:pt x="2217408" y="543885"/>
                  <a:pt x="2196790" y="512957"/>
                </a:cubicBezTo>
                <a:lnTo>
                  <a:pt x="2152185" y="446049"/>
                </a:lnTo>
                <a:lnTo>
                  <a:pt x="2129883" y="412596"/>
                </a:lnTo>
                <a:cubicBezTo>
                  <a:pt x="2123650" y="387665"/>
                  <a:pt x="2107286" y="317368"/>
                  <a:pt x="2096429" y="301083"/>
                </a:cubicBezTo>
                <a:cubicBezTo>
                  <a:pt x="2088995" y="289932"/>
                  <a:pt x="2079570" y="279877"/>
                  <a:pt x="2074127" y="267630"/>
                </a:cubicBezTo>
                <a:cubicBezTo>
                  <a:pt x="2064579" y="246147"/>
                  <a:pt x="2064865" y="220283"/>
                  <a:pt x="2051824" y="200722"/>
                </a:cubicBezTo>
                <a:cubicBezTo>
                  <a:pt x="1983183" y="97760"/>
                  <a:pt x="2070777" y="224413"/>
                  <a:pt x="2007219" y="144966"/>
                </a:cubicBezTo>
                <a:cubicBezTo>
                  <a:pt x="1998847" y="134501"/>
                  <a:pt x="1996282" y="118616"/>
                  <a:pt x="1984917" y="111513"/>
                </a:cubicBezTo>
                <a:cubicBezTo>
                  <a:pt x="1981411" y="109322"/>
                  <a:pt x="1890006" y="78641"/>
                  <a:pt x="1873405" y="78059"/>
                </a:cubicBezTo>
                <a:cubicBezTo>
                  <a:pt x="1676486" y="71150"/>
                  <a:pt x="1479395" y="70625"/>
                  <a:pt x="1282390" y="66908"/>
                </a:cubicBezTo>
                <a:cubicBezTo>
                  <a:pt x="1252653" y="63191"/>
                  <a:pt x="1222665" y="61118"/>
                  <a:pt x="1193180" y="55757"/>
                </a:cubicBezTo>
                <a:cubicBezTo>
                  <a:pt x="1137970" y="45719"/>
                  <a:pt x="1180541" y="39684"/>
                  <a:pt x="1115122" y="33454"/>
                </a:cubicBezTo>
                <a:cubicBezTo>
                  <a:pt x="1052108" y="27453"/>
                  <a:pt x="988741" y="26020"/>
                  <a:pt x="925551" y="22303"/>
                </a:cubicBezTo>
                <a:cubicBezTo>
                  <a:pt x="874081" y="12009"/>
                  <a:pt x="822405" y="0"/>
                  <a:pt x="769434" y="0"/>
                </a:cubicBezTo>
                <a:cubicBezTo>
                  <a:pt x="620705" y="0"/>
                  <a:pt x="472068" y="7435"/>
                  <a:pt x="323385" y="11152"/>
                </a:cubicBezTo>
                <a:cubicBezTo>
                  <a:pt x="308517" y="22303"/>
                  <a:pt x="293903" y="33802"/>
                  <a:pt x="278780" y="44605"/>
                </a:cubicBezTo>
                <a:cubicBezTo>
                  <a:pt x="267874" y="52395"/>
                  <a:pt x="255792" y="58536"/>
                  <a:pt x="245327" y="66908"/>
                </a:cubicBezTo>
                <a:cubicBezTo>
                  <a:pt x="237117" y="73476"/>
                  <a:pt x="231772" y="83378"/>
                  <a:pt x="223024" y="89210"/>
                </a:cubicBezTo>
                <a:cubicBezTo>
                  <a:pt x="209192" y="98431"/>
                  <a:pt x="191946" y="101851"/>
                  <a:pt x="178419" y="111513"/>
                </a:cubicBezTo>
                <a:cubicBezTo>
                  <a:pt x="165587" y="120679"/>
                  <a:pt x="157414" y="135284"/>
                  <a:pt x="144966" y="144966"/>
                </a:cubicBezTo>
                <a:cubicBezTo>
                  <a:pt x="123808" y="161422"/>
                  <a:pt x="78058" y="189571"/>
                  <a:pt x="78058" y="189571"/>
                </a:cubicBezTo>
                <a:cubicBezTo>
                  <a:pt x="74341" y="200722"/>
                  <a:pt x="71771" y="212324"/>
                  <a:pt x="66907" y="223025"/>
                </a:cubicBezTo>
                <a:cubicBezTo>
                  <a:pt x="53150" y="253292"/>
                  <a:pt x="32815" y="280695"/>
                  <a:pt x="22302" y="312235"/>
                </a:cubicBezTo>
                <a:cubicBezTo>
                  <a:pt x="6305" y="360227"/>
                  <a:pt x="14002" y="334285"/>
                  <a:pt x="0" y="390293"/>
                </a:cubicBezTo>
                <a:cubicBezTo>
                  <a:pt x="3717" y="460917"/>
                  <a:pt x="4748" y="531734"/>
                  <a:pt x="11151" y="602166"/>
                </a:cubicBezTo>
                <a:cubicBezTo>
                  <a:pt x="12215" y="613872"/>
                  <a:pt x="17045" y="625106"/>
                  <a:pt x="22302" y="635620"/>
                </a:cubicBezTo>
                <a:cubicBezTo>
                  <a:pt x="28296" y="647607"/>
                  <a:pt x="37171" y="657923"/>
                  <a:pt x="44605" y="669074"/>
                </a:cubicBezTo>
                <a:cubicBezTo>
                  <a:pt x="52039" y="698810"/>
                  <a:pt x="60896" y="728227"/>
                  <a:pt x="66907" y="758283"/>
                </a:cubicBezTo>
                <a:cubicBezTo>
                  <a:pt x="80363" y="825565"/>
                  <a:pt x="72065" y="796058"/>
                  <a:pt x="89209" y="847493"/>
                </a:cubicBezTo>
                <a:cubicBezTo>
                  <a:pt x="92926" y="903249"/>
                  <a:pt x="94511" y="959188"/>
                  <a:pt x="100361" y="1014761"/>
                </a:cubicBezTo>
                <a:cubicBezTo>
                  <a:pt x="101965" y="1030003"/>
                  <a:pt x="108992" y="1044249"/>
                  <a:pt x="111512" y="1059366"/>
                </a:cubicBezTo>
                <a:cubicBezTo>
                  <a:pt x="120154" y="1111218"/>
                  <a:pt x="121064" y="1164485"/>
                  <a:pt x="133814" y="1215483"/>
                </a:cubicBezTo>
                <a:cubicBezTo>
                  <a:pt x="147817" y="1271491"/>
                  <a:pt x="140120" y="1245548"/>
                  <a:pt x="156117" y="1293542"/>
                </a:cubicBezTo>
                <a:cubicBezTo>
                  <a:pt x="159834" y="1326996"/>
                  <a:pt x="160667" y="1360897"/>
                  <a:pt x="167268" y="1393903"/>
                </a:cubicBezTo>
                <a:cubicBezTo>
                  <a:pt x="171878" y="1416955"/>
                  <a:pt x="185705" y="1437621"/>
                  <a:pt x="189570" y="1460810"/>
                </a:cubicBezTo>
                <a:cubicBezTo>
                  <a:pt x="198333" y="1513384"/>
                  <a:pt x="198565" y="1525745"/>
                  <a:pt x="211873" y="1572322"/>
                </a:cubicBezTo>
                <a:cubicBezTo>
                  <a:pt x="215102" y="1583624"/>
                  <a:pt x="216976" y="1595697"/>
                  <a:pt x="223024" y="1605776"/>
                </a:cubicBezTo>
                <a:cubicBezTo>
                  <a:pt x="228433" y="1614791"/>
                  <a:pt x="237893" y="1620644"/>
                  <a:pt x="245327" y="1628078"/>
                </a:cubicBezTo>
                <a:lnTo>
                  <a:pt x="267629" y="1694986"/>
                </a:lnTo>
                <a:cubicBezTo>
                  <a:pt x="271346" y="1706137"/>
                  <a:pt x="275929" y="1717036"/>
                  <a:pt x="278780" y="1728439"/>
                </a:cubicBezTo>
                <a:cubicBezTo>
                  <a:pt x="292782" y="1784448"/>
                  <a:pt x="285084" y="1758505"/>
                  <a:pt x="301083" y="1806498"/>
                </a:cubicBezTo>
                <a:cubicBezTo>
                  <a:pt x="310252" y="1879853"/>
                  <a:pt x="310881" y="1913961"/>
                  <a:pt x="334536" y="1984918"/>
                </a:cubicBezTo>
                <a:cubicBezTo>
                  <a:pt x="338253" y="1996069"/>
                  <a:pt x="340431" y="2007858"/>
                  <a:pt x="345688" y="2018371"/>
                </a:cubicBezTo>
                <a:cubicBezTo>
                  <a:pt x="351682" y="2030358"/>
                  <a:pt x="361996" y="2039838"/>
                  <a:pt x="367990" y="2051825"/>
                </a:cubicBezTo>
                <a:cubicBezTo>
                  <a:pt x="373247" y="2062338"/>
                  <a:pt x="373093" y="2075199"/>
                  <a:pt x="379141" y="2085278"/>
                </a:cubicBezTo>
                <a:cubicBezTo>
                  <a:pt x="418862" y="2151479"/>
                  <a:pt x="385489" y="2054955"/>
                  <a:pt x="423746" y="2141035"/>
                </a:cubicBezTo>
                <a:cubicBezTo>
                  <a:pt x="433294" y="2162518"/>
                  <a:pt x="438614" y="2185640"/>
                  <a:pt x="446048" y="2207942"/>
                </a:cubicBezTo>
                <a:cubicBezTo>
                  <a:pt x="449765" y="2219093"/>
                  <a:pt x="450680" y="2231616"/>
                  <a:pt x="457200" y="2241396"/>
                </a:cubicBezTo>
                <a:lnTo>
                  <a:pt x="501805" y="2308303"/>
                </a:lnTo>
                <a:cubicBezTo>
                  <a:pt x="505522" y="2319454"/>
                  <a:pt x="507699" y="2331243"/>
                  <a:pt x="512956" y="2341757"/>
                </a:cubicBezTo>
                <a:cubicBezTo>
                  <a:pt x="522616" y="2361077"/>
                  <a:pt x="540274" y="2383684"/>
                  <a:pt x="557561" y="2397513"/>
                </a:cubicBezTo>
                <a:cubicBezTo>
                  <a:pt x="568026" y="2405885"/>
                  <a:pt x="580549" y="2411443"/>
                  <a:pt x="591014" y="2419815"/>
                </a:cubicBezTo>
                <a:cubicBezTo>
                  <a:pt x="634749" y="2454803"/>
                  <a:pt x="588675" y="2433904"/>
                  <a:pt x="646770" y="2453269"/>
                </a:cubicBezTo>
                <a:cubicBezTo>
                  <a:pt x="654204" y="2460703"/>
                  <a:pt x="658676" y="2474011"/>
                  <a:pt x="669073" y="2475571"/>
                </a:cubicBezTo>
                <a:cubicBezTo>
                  <a:pt x="820506" y="2498285"/>
                  <a:pt x="838726" y="2490606"/>
                  <a:pt x="959005" y="2475571"/>
                </a:cubicBezTo>
                <a:cubicBezTo>
                  <a:pt x="970156" y="2468137"/>
                  <a:pt x="984086" y="2463734"/>
                  <a:pt x="992458" y="2453269"/>
                </a:cubicBezTo>
                <a:cubicBezTo>
                  <a:pt x="999801" y="2444090"/>
                  <a:pt x="998352" y="2430329"/>
                  <a:pt x="1003609" y="2419815"/>
                </a:cubicBezTo>
                <a:cubicBezTo>
                  <a:pt x="1009603" y="2407828"/>
                  <a:pt x="1019263" y="2397997"/>
                  <a:pt x="1025912" y="2386361"/>
                </a:cubicBezTo>
                <a:cubicBezTo>
                  <a:pt x="1034159" y="2371928"/>
                  <a:pt x="1039662" y="2356011"/>
                  <a:pt x="1048214" y="2341757"/>
                </a:cubicBezTo>
                <a:cubicBezTo>
                  <a:pt x="1062005" y="2318772"/>
                  <a:pt x="1092819" y="2274849"/>
                  <a:pt x="1092819" y="2274849"/>
                </a:cubicBezTo>
                <a:cubicBezTo>
                  <a:pt x="1096536" y="2245112"/>
                  <a:pt x="1100468" y="2215402"/>
                  <a:pt x="1103970" y="2185639"/>
                </a:cubicBezTo>
                <a:cubicBezTo>
                  <a:pt x="1109887" y="2135348"/>
                  <a:pt x="1112648" y="2079483"/>
                  <a:pt x="1126273" y="2029522"/>
                </a:cubicBezTo>
                <a:cubicBezTo>
                  <a:pt x="1132458" y="2006842"/>
                  <a:pt x="1142873" y="1985422"/>
                  <a:pt x="1148575" y="1962615"/>
                </a:cubicBezTo>
                <a:cubicBezTo>
                  <a:pt x="1152292" y="1947747"/>
                  <a:pt x="1156402" y="1932971"/>
                  <a:pt x="1159727" y="1918010"/>
                </a:cubicBezTo>
                <a:cubicBezTo>
                  <a:pt x="1163839" y="1899508"/>
                  <a:pt x="1166281" y="1880642"/>
                  <a:pt x="1170878" y="1862254"/>
                </a:cubicBezTo>
                <a:cubicBezTo>
                  <a:pt x="1173729" y="1850850"/>
                  <a:pt x="1178936" y="1840140"/>
                  <a:pt x="1182029" y="1828800"/>
                </a:cubicBezTo>
                <a:cubicBezTo>
                  <a:pt x="1190094" y="1799229"/>
                  <a:pt x="1196897" y="1769327"/>
                  <a:pt x="1204331" y="1739591"/>
                </a:cubicBezTo>
                <a:cubicBezTo>
                  <a:pt x="1208048" y="1724723"/>
                  <a:pt x="1212963" y="1710103"/>
                  <a:pt x="1215483" y="1694986"/>
                </a:cubicBezTo>
                <a:cubicBezTo>
                  <a:pt x="1219200" y="1672683"/>
                  <a:pt x="1221729" y="1650150"/>
                  <a:pt x="1226634" y="1628078"/>
                </a:cubicBezTo>
                <a:cubicBezTo>
                  <a:pt x="1229184" y="1616604"/>
                  <a:pt x="1234556" y="1605927"/>
                  <a:pt x="1237785" y="1594625"/>
                </a:cubicBezTo>
                <a:cubicBezTo>
                  <a:pt x="1241995" y="1579889"/>
                  <a:pt x="1245930" y="1565048"/>
                  <a:pt x="1248936" y="1550020"/>
                </a:cubicBezTo>
                <a:cubicBezTo>
                  <a:pt x="1253370" y="1527849"/>
                  <a:pt x="1254604" y="1505048"/>
                  <a:pt x="1260088" y="1483113"/>
                </a:cubicBezTo>
                <a:cubicBezTo>
                  <a:pt x="1265790" y="1460306"/>
                  <a:pt x="1277780" y="1439257"/>
                  <a:pt x="1282390" y="1416205"/>
                </a:cubicBezTo>
                <a:cubicBezTo>
                  <a:pt x="1296169" y="1347307"/>
                  <a:pt x="1283027" y="1376219"/>
                  <a:pt x="1315844" y="1326996"/>
                </a:cubicBezTo>
                <a:cubicBezTo>
                  <a:pt x="1342384" y="1247374"/>
                  <a:pt x="1318585" y="1273128"/>
                  <a:pt x="1371600" y="1237786"/>
                </a:cubicBezTo>
                <a:cubicBezTo>
                  <a:pt x="1380669" y="1210578"/>
                  <a:pt x="1383437" y="1192494"/>
                  <a:pt x="1405053" y="1170878"/>
                </a:cubicBezTo>
                <a:cubicBezTo>
                  <a:pt x="1407682" y="1168249"/>
                  <a:pt x="1412488" y="1170878"/>
                  <a:pt x="1416205" y="1170878"/>
                </a:cubicBezTo>
                <a:lnTo>
                  <a:pt x="1416205" y="1204332"/>
                </a:lnTo>
                <a:lnTo>
                  <a:pt x="1393902" y="1193181"/>
                </a:lnTo>
                <a:lnTo>
                  <a:pt x="1393902" y="1193181"/>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Rectangle Tool</a:t>
            </a:r>
          </a:p>
        </p:txBody>
      </p:sp>
      <p:sp>
        <p:nvSpPr>
          <p:cNvPr id="7" name="Rectangle 3"/>
          <p:cNvSpPr txBox="1">
            <a:spLocks noChangeArrowheads="1"/>
          </p:cNvSpPr>
          <p:nvPr/>
        </p:nvSpPr>
        <p:spPr>
          <a:xfrm>
            <a:off x="609600" y="1143000"/>
            <a:ext cx="7620000" cy="6858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Use Rectangle to draw rectangular shapes. </a:t>
            </a:r>
            <a:r>
              <a:rPr lang="en-US" sz="1600" dirty="0" smtClean="0">
                <a:solidFill>
                  <a:srgbClr val="FF3399"/>
                </a:solidFill>
              </a:rPr>
              <a:t> You can select the ‘pen’ for the outline and you can select if you want fill or not --- and what type.  </a:t>
            </a:r>
            <a:r>
              <a:rPr lang="en-US" sz="1600" dirty="0" smtClean="0">
                <a:solidFill>
                  <a:srgbClr val="FF3399"/>
                </a:solidFill>
                <a:sym typeface="Wingdings" panose="05000000000000000000" pitchFamily="2" charset="2"/>
              </a:rPr>
              <a:t></a:t>
            </a:r>
            <a:r>
              <a:rPr lang="en-US" sz="1600" dirty="0" smtClean="0">
                <a:solidFill>
                  <a:srgbClr val="FF3399"/>
                </a:solidFill>
              </a:rPr>
              <a:t>                           </a:t>
            </a:r>
            <a:endParaRPr lang="en-US" sz="1600" dirty="0">
              <a:solidFill>
                <a:schemeClr val="accent5">
                  <a:lumMod val="60000"/>
                  <a:lumOff val="40000"/>
                </a:schemeClr>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228600" y="1845526"/>
            <a:ext cx="8726959" cy="4555274"/>
          </a:xfrm>
          <a:prstGeom prst="rect">
            <a:avLst/>
          </a:prstGeom>
        </p:spPr>
      </p:pic>
      <p:sp>
        <p:nvSpPr>
          <p:cNvPr id="8" name="Rectangle 3"/>
          <p:cNvSpPr txBox="1">
            <a:spLocks noChangeArrowheads="1"/>
          </p:cNvSpPr>
          <p:nvPr/>
        </p:nvSpPr>
        <p:spPr>
          <a:xfrm>
            <a:off x="4577576" y="5257800"/>
            <a:ext cx="33528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chemeClr val="bg1"/>
                </a:solidFill>
              </a:rPr>
              <a:t>To </a:t>
            </a:r>
            <a:r>
              <a:rPr lang="en-US" sz="1600" b="1" dirty="0">
                <a:solidFill>
                  <a:schemeClr val="bg1"/>
                </a:solidFill>
              </a:rPr>
              <a:t>draw a </a:t>
            </a:r>
            <a:r>
              <a:rPr lang="en-US" sz="1600" b="1" dirty="0" smtClean="0">
                <a:solidFill>
                  <a:schemeClr val="bg1"/>
                </a:solidFill>
              </a:rPr>
              <a:t>perfect square</a:t>
            </a:r>
            <a:r>
              <a:rPr lang="en-US" sz="1600" b="1" dirty="0">
                <a:solidFill>
                  <a:schemeClr val="bg1"/>
                </a:solidFill>
              </a:rPr>
              <a:t>, hold down SHIFT while dragging.</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cxnSp>
        <p:nvCxnSpPr>
          <p:cNvPr id="4" name="Straight Arrow Connector 3"/>
          <p:cNvCxnSpPr/>
          <p:nvPr/>
        </p:nvCxnSpPr>
        <p:spPr>
          <a:xfrm>
            <a:off x="3886200" y="1828800"/>
            <a:ext cx="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029200" y="1845526"/>
            <a:ext cx="304800" cy="516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81600" y="1997926"/>
            <a:ext cx="304800" cy="516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52800" y="3733800"/>
            <a:ext cx="2133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3352800" y="3907573"/>
            <a:ext cx="2375281" cy="2489870"/>
          </a:xfrm>
          <a:custGeom>
            <a:avLst/>
            <a:gdLst>
              <a:gd name="connsiteX0" fmla="*/ 1338146 w 2375281"/>
              <a:gd name="connsiteY0" fmla="*/ 1193181 h 2489870"/>
              <a:gd name="connsiteX1" fmla="*/ 1338146 w 2375281"/>
              <a:gd name="connsiteY1" fmla="*/ 1193181 h 2489870"/>
              <a:gd name="connsiteX2" fmla="*/ 1483112 w 2375281"/>
              <a:gd name="connsiteY2" fmla="*/ 1204332 h 2489870"/>
              <a:gd name="connsiteX3" fmla="*/ 1583473 w 2375281"/>
              <a:gd name="connsiteY3" fmla="*/ 1215483 h 2489870"/>
              <a:gd name="connsiteX4" fmla="*/ 1973766 w 2375281"/>
              <a:gd name="connsiteY4" fmla="*/ 1204332 h 2489870"/>
              <a:gd name="connsiteX5" fmla="*/ 2062975 w 2375281"/>
              <a:gd name="connsiteY5" fmla="*/ 1159727 h 2489870"/>
              <a:gd name="connsiteX6" fmla="*/ 2118731 w 2375281"/>
              <a:gd name="connsiteY6" fmla="*/ 1092820 h 2489870"/>
              <a:gd name="connsiteX7" fmla="*/ 2207941 w 2375281"/>
              <a:gd name="connsiteY7" fmla="*/ 1014761 h 2489870"/>
              <a:gd name="connsiteX8" fmla="*/ 2241395 w 2375281"/>
              <a:gd name="connsiteY8" fmla="*/ 1003610 h 2489870"/>
              <a:gd name="connsiteX9" fmla="*/ 2274848 w 2375281"/>
              <a:gd name="connsiteY9" fmla="*/ 981308 h 2489870"/>
              <a:gd name="connsiteX10" fmla="*/ 2297151 w 2375281"/>
              <a:gd name="connsiteY10" fmla="*/ 959005 h 2489870"/>
              <a:gd name="connsiteX11" fmla="*/ 2330605 w 2375281"/>
              <a:gd name="connsiteY11" fmla="*/ 947854 h 2489870"/>
              <a:gd name="connsiteX12" fmla="*/ 2375209 w 2375281"/>
              <a:gd name="connsiteY12" fmla="*/ 880947 h 2489870"/>
              <a:gd name="connsiteX13" fmla="*/ 2364058 w 2375281"/>
              <a:gd name="connsiteY13" fmla="*/ 713678 h 2489870"/>
              <a:gd name="connsiteX14" fmla="*/ 2352907 w 2375281"/>
              <a:gd name="connsiteY14" fmla="*/ 680225 h 2489870"/>
              <a:gd name="connsiteX15" fmla="*/ 2297151 w 2375281"/>
              <a:gd name="connsiteY15" fmla="*/ 624469 h 2489870"/>
              <a:gd name="connsiteX16" fmla="*/ 2263697 w 2375281"/>
              <a:gd name="connsiteY16" fmla="*/ 602166 h 2489870"/>
              <a:gd name="connsiteX17" fmla="*/ 2196790 w 2375281"/>
              <a:gd name="connsiteY17" fmla="*/ 512957 h 2489870"/>
              <a:gd name="connsiteX18" fmla="*/ 2152185 w 2375281"/>
              <a:gd name="connsiteY18" fmla="*/ 446049 h 2489870"/>
              <a:gd name="connsiteX19" fmla="*/ 2129883 w 2375281"/>
              <a:gd name="connsiteY19" fmla="*/ 412596 h 2489870"/>
              <a:gd name="connsiteX20" fmla="*/ 2096429 w 2375281"/>
              <a:gd name="connsiteY20" fmla="*/ 301083 h 2489870"/>
              <a:gd name="connsiteX21" fmla="*/ 2074127 w 2375281"/>
              <a:gd name="connsiteY21" fmla="*/ 267630 h 2489870"/>
              <a:gd name="connsiteX22" fmla="*/ 2051824 w 2375281"/>
              <a:gd name="connsiteY22" fmla="*/ 200722 h 2489870"/>
              <a:gd name="connsiteX23" fmla="*/ 2007219 w 2375281"/>
              <a:gd name="connsiteY23" fmla="*/ 144966 h 2489870"/>
              <a:gd name="connsiteX24" fmla="*/ 1984917 w 2375281"/>
              <a:gd name="connsiteY24" fmla="*/ 111513 h 2489870"/>
              <a:gd name="connsiteX25" fmla="*/ 1873405 w 2375281"/>
              <a:gd name="connsiteY25" fmla="*/ 78059 h 2489870"/>
              <a:gd name="connsiteX26" fmla="*/ 1282390 w 2375281"/>
              <a:gd name="connsiteY26" fmla="*/ 66908 h 2489870"/>
              <a:gd name="connsiteX27" fmla="*/ 1193180 w 2375281"/>
              <a:gd name="connsiteY27" fmla="*/ 55757 h 2489870"/>
              <a:gd name="connsiteX28" fmla="*/ 1115122 w 2375281"/>
              <a:gd name="connsiteY28" fmla="*/ 33454 h 2489870"/>
              <a:gd name="connsiteX29" fmla="*/ 925551 w 2375281"/>
              <a:gd name="connsiteY29" fmla="*/ 22303 h 2489870"/>
              <a:gd name="connsiteX30" fmla="*/ 769434 w 2375281"/>
              <a:gd name="connsiteY30" fmla="*/ 0 h 2489870"/>
              <a:gd name="connsiteX31" fmla="*/ 323385 w 2375281"/>
              <a:gd name="connsiteY31" fmla="*/ 11152 h 2489870"/>
              <a:gd name="connsiteX32" fmla="*/ 278780 w 2375281"/>
              <a:gd name="connsiteY32" fmla="*/ 44605 h 2489870"/>
              <a:gd name="connsiteX33" fmla="*/ 245327 w 2375281"/>
              <a:gd name="connsiteY33" fmla="*/ 66908 h 2489870"/>
              <a:gd name="connsiteX34" fmla="*/ 223024 w 2375281"/>
              <a:gd name="connsiteY34" fmla="*/ 89210 h 2489870"/>
              <a:gd name="connsiteX35" fmla="*/ 178419 w 2375281"/>
              <a:gd name="connsiteY35" fmla="*/ 111513 h 2489870"/>
              <a:gd name="connsiteX36" fmla="*/ 144966 w 2375281"/>
              <a:gd name="connsiteY36" fmla="*/ 144966 h 2489870"/>
              <a:gd name="connsiteX37" fmla="*/ 78058 w 2375281"/>
              <a:gd name="connsiteY37" fmla="*/ 189571 h 2489870"/>
              <a:gd name="connsiteX38" fmla="*/ 66907 w 2375281"/>
              <a:gd name="connsiteY38" fmla="*/ 223025 h 2489870"/>
              <a:gd name="connsiteX39" fmla="*/ 22302 w 2375281"/>
              <a:gd name="connsiteY39" fmla="*/ 312235 h 2489870"/>
              <a:gd name="connsiteX40" fmla="*/ 0 w 2375281"/>
              <a:gd name="connsiteY40" fmla="*/ 390293 h 2489870"/>
              <a:gd name="connsiteX41" fmla="*/ 11151 w 2375281"/>
              <a:gd name="connsiteY41" fmla="*/ 602166 h 2489870"/>
              <a:gd name="connsiteX42" fmla="*/ 22302 w 2375281"/>
              <a:gd name="connsiteY42" fmla="*/ 635620 h 2489870"/>
              <a:gd name="connsiteX43" fmla="*/ 44605 w 2375281"/>
              <a:gd name="connsiteY43" fmla="*/ 669074 h 2489870"/>
              <a:gd name="connsiteX44" fmla="*/ 66907 w 2375281"/>
              <a:gd name="connsiteY44" fmla="*/ 758283 h 2489870"/>
              <a:gd name="connsiteX45" fmla="*/ 89209 w 2375281"/>
              <a:gd name="connsiteY45" fmla="*/ 847493 h 2489870"/>
              <a:gd name="connsiteX46" fmla="*/ 100361 w 2375281"/>
              <a:gd name="connsiteY46" fmla="*/ 1014761 h 2489870"/>
              <a:gd name="connsiteX47" fmla="*/ 111512 w 2375281"/>
              <a:gd name="connsiteY47" fmla="*/ 1059366 h 2489870"/>
              <a:gd name="connsiteX48" fmla="*/ 133814 w 2375281"/>
              <a:gd name="connsiteY48" fmla="*/ 1215483 h 2489870"/>
              <a:gd name="connsiteX49" fmla="*/ 156117 w 2375281"/>
              <a:gd name="connsiteY49" fmla="*/ 1293542 h 2489870"/>
              <a:gd name="connsiteX50" fmla="*/ 167268 w 2375281"/>
              <a:gd name="connsiteY50" fmla="*/ 1393903 h 2489870"/>
              <a:gd name="connsiteX51" fmla="*/ 189570 w 2375281"/>
              <a:gd name="connsiteY51" fmla="*/ 1460810 h 2489870"/>
              <a:gd name="connsiteX52" fmla="*/ 211873 w 2375281"/>
              <a:gd name="connsiteY52" fmla="*/ 1572322 h 2489870"/>
              <a:gd name="connsiteX53" fmla="*/ 223024 w 2375281"/>
              <a:gd name="connsiteY53" fmla="*/ 1605776 h 2489870"/>
              <a:gd name="connsiteX54" fmla="*/ 245327 w 2375281"/>
              <a:gd name="connsiteY54" fmla="*/ 1628078 h 2489870"/>
              <a:gd name="connsiteX55" fmla="*/ 267629 w 2375281"/>
              <a:gd name="connsiteY55" fmla="*/ 1694986 h 2489870"/>
              <a:gd name="connsiteX56" fmla="*/ 278780 w 2375281"/>
              <a:gd name="connsiteY56" fmla="*/ 1728439 h 2489870"/>
              <a:gd name="connsiteX57" fmla="*/ 301083 w 2375281"/>
              <a:gd name="connsiteY57" fmla="*/ 1806498 h 2489870"/>
              <a:gd name="connsiteX58" fmla="*/ 334536 w 2375281"/>
              <a:gd name="connsiteY58" fmla="*/ 1984918 h 2489870"/>
              <a:gd name="connsiteX59" fmla="*/ 345688 w 2375281"/>
              <a:gd name="connsiteY59" fmla="*/ 2018371 h 2489870"/>
              <a:gd name="connsiteX60" fmla="*/ 367990 w 2375281"/>
              <a:gd name="connsiteY60" fmla="*/ 2051825 h 2489870"/>
              <a:gd name="connsiteX61" fmla="*/ 379141 w 2375281"/>
              <a:gd name="connsiteY61" fmla="*/ 2085278 h 2489870"/>
              <a:gd name="connsiteX62" fmla="*/ 423746 w 2375281"/>
              <a:gd name="connsiteY62" fmla="*/ 2141035 h 2489870"/>
              <a:gd name="connsiteX63" fmla="*/ 446048 w 2375281"/>
              <a:gd name="connsiteY63" fmla="*/ 2207942 h 2489870"/>
              <a:gd name="connsiteX64" fmla="*/ 457200 w 2375281"/>
              <a:gd name="connsiteY64" fmla="*/ 2241396 h 2489870"/>
              <a:gd name="connsiteX65" fmla="*/ 501805 w 2375281"/>
              <a:gd name="connsiteY65" fmla="*/ 2308303 h 2489870"/>
              <a:gd name="connsiteX66" fmla="*/ 512956 w 2375281"/>
              <a:gd name="connsiteY66" fmla="*/ 2341757 h 2489870"/>
              <a:gd name="connsiteX67" fmla="*/ 557561 w 2375281"/>
              <a:gd name="connsiteY67" fmla="*/ 2397513 h 2489870"/>
              <a:gd name="connsiteX68" fmla="*/ 591014 w 2375281"/>
              <a:gd name="connsiteY68" fmla="*/ 2419815 h 2489870"/>
              <a:gd name="connsiteX69" fmla="*/ 646770 w 2375281"/>
              <a:gd name="connsiteY69" fmla="*/ 2453269 h 2489870"/>
              <a:gd name="connsiteX70" fmla="*/ 669073 w 2375281"/>
              <a:gd name="connsiteY70" fmla="*/ 2475571 h 2489870"/>
              <a:gd name="connsiteX71" fmla="*/ 959005 w 2375281"/>
              <a:gd name="connsiteY71" fmla="*/ 2475571 h 2489870"/>
              <a:gd name="connsiteX72" fmla="*/ 992458 w 2375281"/>
              <a:gd name="connsiteY72" fmla="*/ 2453269 h 2489870"/>
              <a:gd name="connsiteX73" fmla="*/ 1003609 w 2375281"/>
              <a:gd name="connsiteY73" fmla="*/ 2419815 h 2489870"/>
              <a:gd name="connsiteX74" fmla="*/ 1025912 w 2375281"/>
              <a:gd name="connsiteY74" fmla="*/ 2386361 h 2489870"/>
              <a:gd name="connsiteX75" fmla="*/ 1048214 w 2375281"/>
              <a:gd name="connsiteY75" fmla="*/ 2341757 h 2489870"/>
              <a:gd name="connsiteX76" fmla="*/ 1092819 w 2375281"/>
              <a:gd name="connsiteY76" fmla="*/ 2274849 h 2489870"/>
              <a:gd name="connsiteX77" fmla="*/ 1103970 w 2375281"/>
              <a:gd name="connsiteY77" fmla="*/ 2185639 h 2489870"/>
              <a:gd name="connsiteX78" fmla="*/ 1126273 w 2375281"/>
              <a:gd name="connsiteY78" fmla="*/ 2029522 h 2489870"/>
              <a:gd name="connsiteX79" fmla="*/ 1148575 w 2375281"/>
              <a:gd name="connsiteY79" fmla="*/ 1962615 h 2489870"/>
              <a:gd name="connsiteX80" fmla="*/ 1159727 w 2375281"/>
              <a:gd name="connsiteY80" fmla="*/ 1918010 h 2489870"/>
              <a:gd name="connsiteX81" fmla="*/ 1170878 w 2375281"/>
              <a:gd name="connsiteY81" fmla="*/ 1862254 h 2489870"/>
              <a:gd name="connsiteX82" fmla="*/ 1182029 w 2375281"/>
              <a:gd name="connsiteY82" fmla="*/ 1828800 h 2489870"/>
              <a:gd name="connsiteX83" fmla="*/ 1204331 w 2375281"/>
              <a:gd name="connsiteY83" fmla="*/ 1739591 h 2489870"/>
              <a:gd name="connsiteX84" fmla="*/ 1215483 w 2375281"/>
              <a:gd name="connsiteY84" fmla="*/ 1694986 h 2489870"/>
              <a:gd name="connsiteX85" fmla="*/ 1226634 w 2375281"/>
              <a:gd name="connsiteY85" fmla="*/ 1628078 h 2489870"/>
              <a:gd name="connsiteX86" fmla="*/ 1237785 w 2375281"/>
              <a:gd name="connsiteY86" fmla="*/ 1594625 h 2489870"/>
              <a:gd name="connsiteX87" fmla="*/ 1248936 w 2375281"/>
              <a:gd name="connsiteY87" fmla="*/ 1550020 h 2489870"/>
              <a:gd name="connsiteX88" fmla="*/ 1260088 w 2375281"/>
              <a:gd name="connsiteY88" fmla="*/ 1483113 h 2489870"/>
              <a:gd name="connsiteX89" fmla="*/ 1282390 w 2375281"/>
              <a:gd name="connsiteY89" fmla="*/ 1416205 h 2489870"/>
              <a:gd name="connsiteX90" fmla="*/ 1315844 w 2375281"/>
              <a:gd name="connsiteY90" fmla="*/ 1326996 h 2489870"/>
              <a:gd name="connsiteX91" fmla="*/ 1371600 w 2375281"/>
              <a:gd name="connsiteY91" fmla="*/ 1237786 h 2489870"/>
              <a:gd name="connsiteX92" fmla="*/ 1405053 w 2375281"/>
              <a:gd name="connsiteY92" fmla="*/ 1170878 h 2489870"/>
              <a:gd name="connsiteX93" fmla="*/ 1416205 w 2375281"/>
              <a:gd name="connsiteY93" fmla="*/ 1170878 h 2489870"/>
              <a:gd name="connsiteX94" fmla="*/ 1416205 w 2375281"/>
              <a:gd name="connsiteY94" fmla="*/ 1204332 h 2489870"/>
              <a:gd name="connsiteX95" fmla="*/ 1393902 w 2375281"/>
              <a:gd name="connsiteY95" fmla="*/ 1193181 h 2489870"/>
              <a:gd name="connsiteX96" fmla="*/ 1393902 w 2375281"/>
              <a:gd name="connsiteY96" fmla="*/ 1193181 h 24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375281" h="2489870">
                <a:moveTo>
                  <a:pt x="1338146" y="1193181"/>
                </a:moveTo>
                <a:lnTo>
                  <a:pt x="1338146" y="1193181"/>
                </a:lnTo>
                <a:lnTo>
                  <a:pt x="1483112" y="1204332"/>
                </a:lnTo>
                <a:cubicBezTo>
                  <a:pt x="1516633" y="1207379"/>
                  <a:pt x="1549813" y="1215483"/>
                  <a:pt x="1583473" y="1215483"/>
                </a:cubicBezTo>
                <a:cubicBezTo>
                  <a:pt x="1713624" y="1215483"/>
                  <a:pt x="1843668" y="1208049"/>
                  <a:pt x="1973766" y="1204332"/>
                </a:cubicBezTo>
                <a:cubicBezTo>
                  <a:pt x="2056172" y="1121923"/>
                  <a:pt x="1949028" y="1216699"/>
                  <a:pt x="2062975" y="1159727"/>
                </a:cubicBezTo>
                <a:cubicBezTo>
                  <a:pt x="2091979" y="1145225"/>
                  <a:pt x="2099517" y="1115236"/>
                  <a:pt x="2118731" y="1092820"/>
                </a:cubicBezTo>
                <a:cubicBezTo>
                  <a:pt x="2139459" y="1068637"/>
                  <a:pt x="2179235" y="1031164"/>
                  <a:pt x="2207941" y="1014761"/>
                </a:cubicBezTo>
                <a:cubicBezTo>
                  <a:pt x="2218147" y="1008929"/>
                  <a:pt x="2230244" y="1007327"/>
                  <a:pt x="2241395" y="1003610"/>
                </a:cubicBezTo>
                <a:cubicBezTo>
                  <a:pt x="2252546" y="996176"/>
                  <a:pt x="2264383" y="989680"/>
                  <a:pt x="2274848" y="981308"/>
                </a:cubicBezTo>
                <a:cubicBezTo>
                  <a:pt x="2283058" y="974740"/>
                  <a:pt x="2288136" y="964414"/>
                  <a:pt x="2297151" y="959005"/>
                </a:cubicBezTo>
                <a:cubicBezTo>
                  <a:pt x="2307230" y="952957"/>
                  <a:pt x="2319454" y="951571"/>
                  <a:pt x="2330605" y="947854"/>
                </a:cubicBezTo>
                <a:cubicBezTo>
                  <a:pt x="2345473" y="925552"/>
                  <a:pt x="2376992" y="907692"/>
                  <a:pt x="2375209" y="880947"/>
                </a:cubicBezTo>
                <a:cubicBezTo>
                  <a:pt x="2371492" y="825191"/>
                  <a:pt x="2370229" y="769216"/>
                  <a:pt x="2364058" y="713678"/>
                </a:cubicBezTo>
                <a:cubicBezTo>
                  <a:pt x="2362760" y="701996"/>
                  <a:pt x="2359960" y="689628"/>
                  <a:pt x="2352907" y="680225"/>
                </a:cubicBezTo>
                <a:cubicBezTo>
                  <a:pt x="2337137" y="659198"/>
                  <a:pt x="2319020" y="639049"/>
                  <a:pt x="2297151" y="624469"/>
                </a:cubicBezTo>
                <a:lnTo>
                  <a:pt x="2263697" y="602166"/>
                </a:lnTo>
                <a:cubicBezTo>
                  <a:pt x="2241395" y="572430"/>
                  <a:pt x="2217408" y="543885"/>
                  <a:pt x="2196790" y="512957"/>
                </a:cubicBezTo>
                <a:lnTo>
                  <a:pt x="2152185" y="446049"/>
                </a:lnTo>
                <a:lnTo>
                  <a:pt x="2129883" y="412596"/>
                </a:lnTo>
                <a:cubicBezTo>
                  <a:pt x="2123650" y="387665"/>
                  <a:pt x="2107286" y="317368"/>
                  <a:pt x="2096429" y="301083"/>
                </a:cubicBezTo>
                <a:cubicBezTo>
                  <a:pt x="2088995" y="289932"/>
                  <a:pt x="2079570" y="279877"/>
                  <a:pt x="2074127" y="267630"/>
                </a:cubicBezTo>
                <a:cubicBezTo>
                  <a:pt x="2064579" y="246147"/>
                  <a:pt x="2064865" y="220283"/>
                  <a:pt x="2051824" y="200722"/>
                </a:cubicBezTo>
                <a:cubicBezTo>
                  <a:pt x="1983183" y="97760"/>
                  <a:pt x="2070777" y="224413"/>
                  <a:pt x="2007219" y="144966"/>
                </a:cubicBezTo>
                <a:cubicBezTo>
                  <a:pt x="1998847" y="134501"/>
                  <a:pt x="1996282" y="118616"/>
                  <a:pt x="1984917" y="111513"/>
                </a:cubicBezTo>
                <a:cubicBezTo>
                  <a:pt x="1981411" y="109322"/>
                  <a:pt x="1890006" y="78641"/>
                  <a:pt x="1873405" y="78059"/>
                </a:cubicBezTo>
                <a:cubicBezTo>
                  <a:pt x="1676486" y="71150"/>
                  <a:pt x="1479395" y="70625"/>
                  <a:pt x="1282390" y="66908"/>
                </a:cubicBezTo>
                <a:cubicBezTo>
                  <a:pt x="1252653" y="63191"/>
                  <a:pt x="1222665" y="61118"/>
                  <a:pt x="1193180" y="55757"/>
                </a:cubicBezTo>
                <a:cubicBezTo>
                  <a:pt x="1137970" y="45719"/>
                  <a:pt x="1180541" y="39684"/>
                  <a:pt x="1115122" y="33454"/>
                </a:cubicBezTo>
                <a:cubicBezTo>
                  <a:pt x="1052108" y="27453"/>
                  <a:pt x="988741" y="26020"/>
                  <a:pt x="925551" y="22303"/>
                </a:cubicBezTo>
                <a:cubicBezTo>
                  <a:pt x="874081" y="12009"/>
                  <a:pt x="822405" y="0"/>
                  <a:pt x="769434" y="0"/>
                </a:cubicBezTo>
                <a:cubicBezTo>
                  <a:pt x="620705" y="0"/>
                  <a:pt x="472068" y="7435"/>
                  <a:pt x="323385" y="11152"/>
                </a:cubicBezTo>
                <a:cubicBezTo>
                  <a:pt x="308517" y="22303"/>
                  <a:pt x="293903" y="33802"/>
                  <a:pt x="278780" y="44605"/>
                </a:cubicBezTo>
                <a:cubicBezTo>
                  <a:pt x="267874" y="52395"/>
                  <a:pt x="255792" y="58536"/>
                  <a:pt x="245327" y="66908"/>
                </a:cubicBezTo>
                <a:cubicBezTo>
                  <a:pt x="237117" y="73476"/>
                  <a:pt x="231772" y="83378"/>
                  <a:pt x="223024" y="89210"/>
                </a:cubicBezTo>
                <a:cubicBezTo>
                  <a:pt x="209192" y="98431"/>
                  <a:pt x="191946" y="101851"/>
                  <a:pt x="178419" y="111513"/>
                </a:cubicBezTo>
                <a:cubicBezTo>
                  <a:pt x="165587" y="120679"/>
                  <a:pt x="157414" y="135284"/>
                  <a:pt x="144966" y="144966"/>
                </a:cubicBezTo>
                <a:cubicBezTo>
                  <a:pt x="123808" y="161422"/>
                  <a:pt x="78058" y="189571"/>
                  <a:pt x="78058" y="189571"/>
                </a:cubicBezTo>
                <a:cubicBezTo>
                  <a:pt x="74341" y="200722"/>
                  <a:pt x="71771" y="212324"/>
                  <a:pt x="66907" y="223025"/>
                </a:cubicBezTo>
                <a:cubicBezTo>
                  <a:pt x="53150" y="253292"/>
                  <a:pt x="32815" y="280695"/>
                  <a:pt x="22302" y="312235"/>
                </a:cubicBezTo>
                <a:cubicBezTo>
                  <a:pt x="6305" y="360227"/>
                  <a:pt x="14002" y="334285"/>
                  <a:pt x="0" y="390293"/>
                </a:cubicBezTo>
                <a:cubicBezTo>
                  <a:pt x="3717" y="460917"/>
                  <a:pt x="4748" y="531734"/>
                  <a:pt x="11151" y="602166"/>
                </a:cubicBezTo>
                <a:cubicBezTo>
                  <a:pt x="12215" y="613872"/>
                  <a:pt x="17045" y="625106"/>
                  <a:pt x="22302" y="635620"/>
                </a:cubicBezTo>
                <a:cubicBezTo>
                  <a:pt x="28296" y="647607"/>
                  <a:pt x="37171" y="657923"/>
                  <a:pt x="44605" y="669074"/>
                </a:cubicBezTo>
                <a:cubicBezTo>
                  <a:pt x="52039" y="698810"/>
                  <a:pt x="60896" y="728227"/>
                  <a:pt x="66907" y="758283"/>
                </a:cubicBezTo>
                <a:cubicBezTo>
                  <a:pt x="80363" y="825565"/>
                  <a:pt x="72065" y="796058"/>
                  <a:pt x="89209" y="847493"/>
                </a:cubicBezTo>
                <a:cubicBezTo>
                  <a:pt x="92926" y="903249"/>
                  <a:pt x="94511" y="959188"/>
                  <a:pt x="100361" y="1014761"/>
                </a:cubicBezTo>
                <a:cubicBezTo>
                  <a:pt x="101965" y="1030003"/>
                  <a:pt x="108992" y="1044249"/>
                  <a:pt x="111512" y="1059366"/>
                </a:cubicBezTo>
                <a:cubicBezTo>
                  <a:pt x="120154" y="1111218"/>
                  <a:pt x="121064" y="1164485"/>
                  <a:pt x="133814" y="1215483"/>
                </a:cubicBezTo>
                <a:cubicBezTo>
                  <a:pt x="147817" y="1271491"/>
                  <a:pt x="140120" y="1245548"/>
                  <a:pt x="156117" y="1293542"/>
                </a:cubicBezTo>
                <a:cubicBezTo>
                  <a:pt x="159834" y="1326996"/>
                  <a:pt x="160667" y="1360897"/>
                  <a:pt x="167268" y="1393903"/>
                </a:cubicBezTo>
                <a:cubicBezTo>
                  <a:pt x="171878" y="1416955"/>
                  <a:pt x="185705" y="1437621"/>
                  <a:pt x="189570" y="1460810"/>
                </a:cubicBezTo>
                <a:cubicBezTo>
                  <a:pt x="198333" y="1513384"/>
                  <a:pt x="198565" y="1525745"/>
                  <a:pt x="211873" y="1572322"/>
                </a:cubicBezTo>
                <a:cubicBezTo>
                  <a:pt x="215102" y="1583624"/>
                  <a:pt x="216976" y="1595697"/>
                  <a:pt x="223024" y="1605776"/>
                </a:cubicBezTo>
                <a:cubicBezTo>
                  <a:pt x="228433" y="1614791"/>
                  <a:pt x="237893" y="1620644"/>
                  <a:pt x="245327" y="1628078"/>
                </a:cubicBezTo>
                <a:lnTo>
                  <a:pt x="267629" y="1694986"/>
                </a:lnTo>
                <a:cubicBezTo>
                  <a:pt x="271346" y="1706137"/>
                  <a:pt x="275929" y="1717036"/>
                  <a:pt x="278780" y="1728439"/>
                </a:cubicBezTo>
                <a:cubicBezTo>
                  <a:pt x="292782" y="1784448"/>
                  <a:pt x="285084" y="1758505"/>
                  <a:pt x="301083" y="1806498"/>
                </a:cubicBezTo>
                <a:cubicBezTo>
                  <a:pt x="310252" y="1879853"/>
                  <a:pt x="310881" y="1913961"/>
                  <a:pt x="334536" y="1984918"/>
                </a:cubicBezTo>
                <a:cubicBezTo>
                  <a:pt x="338253" y="1996069"/>
                  <a:pt x="340431" y="2007858"/>
                  <a:pt x="345688" y="2018371"/>
                </a:cubicBezTo>
                <a:cubicBezTo>
                  <a:pt x="351682" y="2030358"/>
                  <a:pt x="361996" y="2039838"/>
                  <a:pt x="367990" y="2051825"/>
                </a:cubicBezTo>
                <a:cubicBezTo>
                  <a:pt x="373247" y="2062338"/>
                  <a:pt x="373093" y="2075199"/>
                  <a:pt x="379141" y="2085278"/>
                </a:cubicBezTo>
                <a:cubicBezTo>
                  <a:pt x="418862" y="2151479"/>
                  <a:pt x="385489" y="2054955"/>
                  <a:pt x="423746" y="2141035"/>
                </a:cubicBezTo>
                <a:cubicBezTo>
                  <a:pt x="433294" y="2162518"/>
                  <a:pt x="438614" y="2185640"/>
                  <a:pt x="446048" y="2207942"/>
                </a:cubicBezTo>
                <a:cubicBezTo>
                  <a:pt x="449765" y="2219093"/>
                  <a:pt x="450680" y="2231616"/>
                  <a:pt x="457200" y="2241396"/>
                </a:cubicBezTo>
                <a:lnTo>
                  <a:pt x="501805" y="2308303"/>
                </a:lnTo>
                <a:cubicBezTo>
                  <a:pt x="505522" y="2319454"/>
                  <a:pt x="507699" y="2331243"/>
                  <a:pt x="512956" y="2341757"/>
                </a:cubicBezTo>
                <a:cubicBezTo>
                  <a:pt x="522616" y="2361077"/>
                  <a:pt x="540274" y="2383684"/>
                  <a:pt x="557561" y="2397513"/>
                </a:cubicBezTo>
                <a:cubicBezTo>
                  <a:pt x="568026" y="2405885"/>
                  <a:pt x="580549" y="2411443"/>
                  <a:pt x="591014" y="2419815"/>
                </a:cubicBezTo>
                <a:cubicBezTo>
                  <a:pt x="634749" y="2454803"/>
                  <a:pt x="588675" y="2433904"/>
                  <a:pt x="646770" y="2453269"/>
                </a:cubicBezTo>
                <a:cubicBezTo>
                  <a:pt x="654204" y="2460703"/>
                  <a:pt x="658676" y="2474011"/>
                  <a:pt x="669073" y="2475571"/>
                </a:cubicBezTo>
                <a:cubicBezTo>
                  <a:pt x="820506" y="2498285"/>
                  <a:pt x="838726" y="2490606"/>
                  <a:pt x="959005" y="2475571"/>
                </a:cubicBezTo>
                <a:cubicBezTo>
                  <a:pt x="970156" y="2468137"/>
                  <a:pt x="984086" y="2463734"/>
                  <a:pt x="992458" y="2453269"/>
                </a:cubicBezTo>
                <a:cubicBezTo>
                  <a:pt x="999801" y="2444090"/>
                  <a:pt x="998352" y="2430329"/>
                  <a:pt x="1003609" y="2419815"/>
                </a:cubicBezTo>
                <a:cubicBezTo>
                  <a:pt x="1009603" y="2407828"/>
                  <a:pt x="1019263" y="2397997"/>
                  <a:pt x="1025912" y="2386361"/>
                </a:cubicBezTo>
                <a:cubicBezTo>
                  <a:pt x="1034159" y="2371928"/>
                  <a:pt x="1039662" y="2356011"/>
                  <a:pt x="1048214" y="2341757"/>
                </a:cubicBezTo>
                <a:cubicBezTo>
                  <a:pt x="1062005" y="2318772"/>
                  <a:pt x="1092819" y="2274849"/>
                  <a:pt x="1092819" y="2274849"/>
                </a:cubicBezTo>
                <a:cubicBezTo>
                  <a:pt x="1096536" y="2245112"/>
                  <a:pt x="1100468" y="2215402"/>
                  <a:pt x="1103970" y="2185639"/>
                </a:cubicBezTo>
                <a:cubicBezTo>
                  <a:pt x="1109887" y="2135348"/>
                  <a:pt x="1112648" y="2079483"/>
                  <a:pt x="1126273" y="2029522"/>
                </a:cubicBezTo>
                <a:cubicBezTo>
                  <a:pt x="1132458" y="2006842"/>
                  <a:pt x="1142873" y="1985422"/>
                  <a:pt x="1148575" y="1962615"/>
                </a:cubicBezTo>
                <a:cubicBezTo>
                  <a:pt x="1152292" y="1947747"/>
                  <a:pt x="1156402" y="1932971"/>
                  <a:pt x="1159727" y="1918010"/>
                </a:cubicBezTo>
                <a:cubicBezTo>
                  <a:pt x="1163839" y="1899508"/>
                  <a:pt x="1166281" y="1880642"/>
                  <a:pt x="1170878" y="1862254"/>
                </a:cubicBezTo>
                <a:cubicBezTo>
                  <a:pt x="1173729" y="1850850"/>
                  <a:pt x="1178936" y="1840140"/>
                  <a:pt x="1182029" y="1828800"/>
                </a:cubicBezTo>
                <a:cubicBezTo>
                  <a:pt x="1190094" y="1799229"/>
                  <a:pt x="1196897" y="1769327"/>
                  <a:pt x="1204331" y="1739591"/>
                </a:cubicBezTo>
                <a:cubicBezTo>
                  <a:pt x="1208048" y="1724723"/>
                  <a:pt x="1212963" y="1710103"/>
                  <a:pt x="1215483" y="1694986"/>
                </a:cubicBezTo>
                <a:cubicBezTo>
                  <a:pt x="1219200" y="1672683"/>
                  <a:pt x="1221729" y="1650150"/>
                  <a:pt x="1226634" y="1628078"/>
                </a:cubicBezTo>
                <a:cubicBezTo>
                  <a:pt x="1229184" y="1616604"/>
                  <a:pt x="1234556" y="1605927"/>
                  <a:pt x="1237785" y="1594625"/>
                </a:cubicBezTo>
                <a:cubicBezTo>
                  <a:pt x="1241995" y="1579889"/>
                  <a:pt x="1245930" y="1565048"/>
                  <a:pt x="1248936" y="1550020"/>
                </a:cubicBezTo>
                <a:cubicBezTo>
                  <a:pt x="1253370" y="1527849"/>
                  <a:pt x="1254604" y="1505048"/>
                  <a:pt x="1260088" y="1483113"/>
                </a:cubicBezTo>
                <a:cubicBezTo>
                  <a:pt x="1265790" y="1460306"/>
                  <a:pt x="1277780" y="1439257"/>
                  <a:pt x="1282390" y="1416205"/>
                </a:cubicBezTo>
                <a:cubicBezTo>
                  <a:pt x="1296169" y="1347307"/>
                  <a:pt x="1283027" y="1376219"/>
                  <a:pt x="1315844" y="1326996"/>
                </a:cubicBezTo>
                <a:cubicBezTo>
                  <a:pt x="1342384" y="1247374"/>
                  <a:pt x="1318585" y="1273128"/>
                  <a:pt x="1371600" y="1237786"/>
                </a:cubicBezTo>
                <a:cubicBezTo>
                  <a:pt x="1380669" y="1210578"/>
                  <a:pt x="1383437" y="1192494"/>
                  <a:pt x="1405053" y="1170878"/>
                </a:cubicBezTo>
                <a:cubicBezTo>
                  <a:pt x="1407682" y="1168249"/>
                  <a:pt x="1412488" y="1170878"/>
                  <a:pt x="1416205" y="1170878"/>
                </a:cubicBezTo>
                <a:lnTo>
                  <a:pt x="1416205" y="1204332"/>
                </a:lnTo>
                <a:lnTo>
                  <a:pt x="1393902" y="1193181"/>
                </a:lnTo>
                <a:lnTo>
                  <a:pt x="1393902" y="1193181"/>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Polygon Tool</a:t>
            </a:r>
          </a:p>
        </p:txBody>
      </p:sp>
      <p:sp>
        <p:nvSpPr>
          <p:cNvPr id="7" name="Rectangle 3"/>
          <p:cNvSpPr txBox="1">
            <a:spLocks noChangeArrowheads="1"/>
          </p:cNvSpPr>
          <p:nvPr/>
        </p:nvSpPr>
        <p:spPr>
          <a:xfrm>
            <a:off x="609600" y="1143000"/>
            <a:ext cx="79248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Use Polygon to make a shape with any number of sides. Click Polygon, click a color in the Color box, and then click a polygon style in the options box just below the toolbar.</a:t>
            </a:r>
          </a:p>
        </p:txBody>
      </p:sp>
      <p:pic>
        <p:nvPicPr>
          <p:cNvPr id="3" name="Picture 2"/>
          <p:cNvPicPr>
            <a:picLocks noChangeAspect="1"/>
          </p:cNvPicPr>
          <p:nvPr/>
        </p:nvPicPr>
        <p:blipFill>
          <a:blip r:embed="rId2"/>
          <a:stretch>
            <a:fillRect/>
          </a:stretch>
        </p:blipFill>
        <p:spPr>
          <a:xfrm>
            <a:off x="228600" y="1808356"/>
            <a:ext cx="7620000" cy="4881858"/>
          </a:xfrm>
          <a:prstGeom prst="rect">
            <a:avLst/>
          </a:prstGeom>
        </p:spPr>
      </p:pic>
      <p:sp>
        <p:nvSpPr>
          <p:cNvPr id="8" name="Rectangle 3"/>
          <p:cNvSpPr txBox="1">
            <a:spLocks noChangeArrowheads="1"/>
          </p:cNvSpPr>
          <p:nvPr/>
        </p:nvSpPr>
        <p:spPr>
          <a:xfrm>
            <a:off x="4419600" y="3048000"/>
            <a:ext cx="3276600" cy="3642214"/>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b="1" dirty="0">
                <a:solidFill>
                  <a:schemeClr val="bg1"/>
                </a:solidFill>
              </a:rPr>
              <a:t>To draw a polygon, drag the pointer to draw a straight line. Then, click each point where you want additional sides to appear. Double-click when you're done</a:t>
            </a:r>
            <a:r>
              <a:rPr lang="en-US" sz="1600" b="1" dirty="0" smtClean="0">
                <a:solidFill>
                  <a:schemeClr val="bg1"/>
                </a:solidFill>
              </a:rPr>
              <a:t>.</a:t>
            </a:r>
            <a:br>
              <a:rPr lang="en-US" sz="1600" b="1" dirty="0" smtClean="0">
                <a:solidFill>
                  <a:schemeClr val="bg1"/>
                </a:solidFill>
              </a:rPr>
            </a:br>
            <a:endParaRPr lang="en-US" sz="1600" b="1" dirty="0" smtClean="0">
              <a:solidFill>
                <a:schemeClr val="bg1"/>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b="1" dirty="0" smtClean="0">
                <a:solidFill>
                  <a:schemeClr val="bg1"/>
                </a:solidFill>
              </a:rPr>
              <a:t> </a:t>
            </a:r>
            <a:r>
              <a:rPr lang="en-US" sz="1600" b="1" dirty="0">
                <a:solidFill>
                  <a:schemeClr val="bg1"/>
                </a:solidFill>
              </a:rPr>
              <a:t>To create sides with 45- or 90-degree angles, hold down SHIFT while making sides</a:t>
            </a:r>
            <a:r>
              <a:rPr lang="en-US" sz="1600" b="1" dirty="0" smtClean="0">
                <a:solidFill>
                  <a:schemeClr val="bg1"/>
                </a:solidFill>
              </a:rPr>
              <a:t>.</a:t>
            </a:r>
            <a:br>
              <a:rPr lang="en-US" sz="1600" b="1" dirty="0" smtClean="0">
                <a:solidFill>
                  <a:schemeClr val="bg1"/>
                </a:solidFill>
              </a:rPr>
            </a:br>
            <a:endParaRPr lang="en-US" sz="1600" b="1" dirty="0" smtClean="0">
              <a:solidFill>
                <a:schemeClr val="bg1"/>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b="1" dirty="0" smtClean="0">
                <a:solidFill>
                  <a:schemeClr val="bg1"/>
                </a:solidFill>
              </a:rPr>
              <a:t>You can make lots of shapes.  Look at the toolbar.</a:t>
            </a:r>
            <a:endParaRPr lang="en-US" sz="1600" b="1" dirty="0">
              <a:solidFill>
                <a:schemeClr val="bg1"/>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cxnSp>
        <p:nvCxnSpPr>
          <p:cNvPr id="6" name="Straight Arrow Connector 5"/>
          <p:cNvCxnSpPr/>
          <p:nvPr/>
        </p:nvCxnSpPr>
        <p:spPr>
          <a:xfrm>
            <a:off x="3657600" y="1808356"/>
            <a:ext cx="76200" cy="4014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Color Box</a:t>
            </a:r>
          </a:p>
        </p:txBody>
      </p:sp>
      <p:sp>
        <p:nvSpPr>
          <p:cNvPr id="7" name="Rectangle 3"/>
          <p:cNvSpPr txBox="1">
            <a:spLocks noChangeArrowheads="1"/>
          </p:cNvSpPr>
          <p:nvPr/>
        </p:nvSpPr>
        <p:spPr>
          <a:xfrm>
            <a:off x="533400" y="990600"/>
            <a:ext cx="8229600" cy="990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700" dirty="0">
                <a:solidFill>
                  <a:srgbClr val="FF3399"/>
                </a:solidFill>
              </a:rPr>
              <a:t>The Color box indicates the current foreground and background colors. To </a:t>
            </a:r>
            <a:r>
              <a:rPr lang="en-US" sz="1700" dirty="0" smtClean="0">
                <a:solidFill>
                  <a:srgbClr val="FF3399"/>
                </a:solidFill>
              </a:rPr>
              <a:t>choose a color for color #1, select the box that says “Color 1” then click a </a:t>
            </a:r>
            <a:r>
              <a:rPr lang="en-US" sz="1700" dirty="0" err="1" smtClean="0">
                <a:solidFill>
                  <a:srgbClr val="FF3399"/>
                </a:solidFill>
              </a:rPr>
              <a:t>colour</a:t>
            </a:r>
            <a:r>
              <a:rPr lang="en-US" sz="1700" dirty="0" smtClean="0">
                <a:solidFill>
                  <a:srgbClr val="FF3399"/>
                </a:solidFill>
              </a:rPr>
              <a:t>.  To choose a </a:t>
            </a:r>
            <a:r>
              <a:rPr lang="en-US" sz="1700" dirty="0" err="1" smtClean="0">
                <a:solidFill>
                  <a:srgbClr val="FF3399"/>
                </a:solidFill>
              </a:rPr>
              <a:t>colour</a:t>
            </a:r>
            <a:r>
              <a:rPr lang="en-US" sz="1700" dirty="0" smtClean="0">
                <a:solidFill>
                  <a:srgbClr val="FF3399"/>
                </a:solidFill>
              </a:rPr>
              <a:t> for #2, select the box with “color 2” and click a </a:t>
            </a:r>
            <a:r>
              <a:rPr lang="en-US" sz="1700" dirty="0" err="1" smtClean="0">
                <a:solidFill>
                  <a:srgbClr val="FF3399"/>
                </a:solidFill>
              </a:rPr>
              <a:t>colour</a:t>
            </a:r>
            <a:r>
              <a:rPr lang="en-US" sz="1700" dirty="0" smtClean="0">
                <a:solidFill>
                  <a:srgbClr val="FF3399"/>
                </a:solidFill>
              </a:rPr>
              <a:t>.</a:t>
            </a:r>
            <a:endParaRPr lang="en-US" sz="17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chemeClr val="accent5">
                  <a:lumMod val="60000"/>
                  <a:lumOff val="40000"/>
                </a:schemeClr>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3" name="Picture 2"/>
          <p:cNvPicPr>
            <a:picLocks noChangeAspect="1"/>
          </p:cNvPicPr>
          <p:nvPr/>
        </p:nvPicPr>
        <p:blipFill>
          <a:blip r:embed="rId2"/>
          <a:stretch>
            <a:fillRect/>
          </a:stretch>
        </p:blipFill>
        <p:spPr>
          <a:xfrm>
            <a:off x="431179" y="1945330"/>
            <a:ext cx="8496881" cy="4531670"/>
          </a:xfrm>
          <a:prstGeom prst="rect">
            <a:avLst/>
          </a:prstGeom>
        </p:spPr>
      </p:pic>
      <p:sp>
        <p:nvSpPr>
          <p:cNvPr id="11" name="Rectangle 3"/>
          <p:cNvSpPr txBox="1">
            <a:spLocks noChangeArrowheads="1"/>
          </p:cNvSpPr>
          <p:nvPr/>
        </p:nvSpPr>
        <p:spPr>
          <a:xfrm>
            <a:off x="6672146" y="3886200"/>
            <a:ext cx="1905000" cy="1752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To mix a new color, </a:t>
            </a:r>
            <a:r>
              <a:rPr lang="en-US" sz="1600" b="1" dirty="0" smtClean="0">
                <a:solidFill>
                  <a:schemeClr val="bg1"/>
                </a:solidFill>
              </a:rPr>
              <a:t>click “Edit Colors”</a:t>
            </a:r>
            <a:endParaRPr lang="en-US" sz="1600" b="1" dirty="0">
              <a:solidFill>
                <a:schemeClr val="bg1"/>
              </a:solidFill>
              <a:latin typeface="Comic Sans MS" pitchFamily="66" charset="0"/>
            </a:endParaRPr>
          </a:p>
        </p:txBody>
      </p:sp>
      <p:sp>
        <p:nvSpPr>
          <p:cNvPr id="4" name="Oval 3"/>
          <p:cNvSpPr/>
          <p:nvPr/>
        </p:nvSpPr>
        <p:spPr>
          <a:xfrm>
            <a:off x="5791200" y="2133600"/>
            <a:ext cx="762000" cy="9144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cxnSp>
        <p:nvCxnSpPr>
          <p:cNvPr id="6" name="Straight Arrow Connector 5"/>
          <p:cNvCxnSpPr/>
          <p:nvPr/>
        </p:nvCxnSpPr>
        <p:spPr>
          <a:xfrm flipV="1">
            <a:off x="8229600" y="2895600"/>
            <a:ext cx="3810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91200" y="4412166"/>
            <a:ext cx="1219200" cy="1598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Background Options</a:t>
            </a:r>
          </a:p>
        </p:txBody>
      </p:sp>
      <p:sp>
        <p:nvSpPr>
          <p:cNvPr id="7" name="Rectangle 3"/>
          <p:cNvSpPr txBox="1">
            <a:spLocks noChangeArrowheads="1"/>
          </p:cNvSpPr>
          <p:nvPr/>
        </p:nvSpPr>
        <p:spPr>
          <a:xfrm>
            <a:off x="304800" y="990600"/>
            <a:ext cx="8686800" cy="10668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Choose Solid Background or Transparent Background when you copy and paste part of a picture using the Free-Form Select or the Select tool. When you use the Solid Background option, the background color is included in your selection when you paste it somewhere else in the picture. </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chemeClr val="accent5">
                  <a:lumMod val="60000"/>
                  <a:lumOff val="40000"/>
                </a:schemeClr>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3" name="Picture 2"/>
          <p:cNvPicPr>
            <a:picLocks noChangeAspect="1"/>
          </p:cNvPicPr>
          <p:nvPr/>
        </p:nvPicPr>
        <p:blipFill>
          <a:blip r:embed="rId2"/>
          <a:stretch>
            <a:fillRect/>
          </a:stretch>
        </p:blipFill>
        <p:spPr>
          <a:xfrm>
            <a:off x="304800" y="1882248"/>
            <a:ext cx="8077200" cy="4823352"/>
          </a:xfrm>
          <a:prstGeom prst="rect">
            <a:avLst/>
          </a:prstGeom>
        </p:spPr>
      </p:pic>
      <p:cxnSp>
        <p:nvCxnSpPr>
          <p:cNvPr id="5" name="Straight Arrow Connector 4"/>
          <p:cNvCxnSpPr/>
          <p:nvPr/>
        </p:nvCxnSpPr>
        <p:spPr>
          <a:xfrm flipV="1">
            <a:off x="782444" y="4347470"/>
            <a:ext cx="381000" cy="1256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0" y="4656564"/>
            <a:ext cx="2286000" cy="1802780"/>
          </a:xfrm>
          <a:prstGeom prst="rect">
            <a:avLst/>
          </a:prstGeom>
        </p:spPr>
        <p:txBody>
          <a:bodyPr>
            <a:normAutofit fontScale="85000" lnSpcReduction="10000"/>
          </a:bodyPr>
          <a:lstStyle/>
          <a:p>
            <a:pPr marL="411480" indent="-342900" fontAlgn="auto">
              <a:lnSpc>
                <a:spcPct val="90000"/>
              </a:lnSpc>
              <a:spcBef>
                <a:spcPts val="700"/>
              </a:spcBef>
              <a:spcAft>
                <a:spcPts val="0"/>
              </a:spcAft>
              <a:buClr>
                <a:schemeClr val="bg1">
                  <a:lumMod val="85000"/>
                  <a:lumOff val="15000"/>
                </a:schemeClr>
              </a:buClr>
              <a:buSzPct val="95000"/>
              <a:defRPr/>
            </a:pPr>
            <a:r>
              <a:rPr lang="en-US" sz="1600" b="1" dirty="0">
                <a:solidFill>
                  <a:schemeClr val="bg1"/>
                </a:solidFill>
              </a:rPr>
              <a:t>       When you use the Transparent Background option, the background color is not included in the selection, so any areas using that color are transparent and allow the rest of the picture to appear in its place.</a:t>
            </a:r>
            <a:endParaRPr lang="en-US" sz="16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3429000"/>
          </a:xfrm>
        </p:spPr>
        <p:txBody>
          <a:bodyPr/>
          <a:lstStyle/>
          <a:p>
            <a:r>
              <a:rPr lang="en-CA" dirty="0" smtClean="0"/>
              <a:t>This </a:t>
            </a:r>
            <a:r>
              <a:rPr lang="en-CA" dirty="0" err="1" smtClean="0"/>
              <a:t>powerpoint</a:t>
            </a:r>
            <a:r>
              <a:rPr lang="en-CA" dirty="0" smtClean="0"/>
              <a:t> is a good intro to paint.  </a:t>
            </a:r>
            <a:br>
              <a:rPr lang="en-CA" dirty="0" smtClean="0"/>
            </a:br>
            <a:r>
              <a:rPr lang="en-CA" dirty="0" smtClean="0"/>
              <a:t>But, it’s from an older version (of paint) so the buttons will differ somewhat.</a:t>
            </a:r>
            <a:endParaRPr lang="en-CA" dirty="0"/>
          </a:p>
        </p:txBody>
      </p:sp>
      <p:sp>
        <p:nvSpPr>
          <p:cNvPr id="4" name="Rectangle 3"/>
          <p:cNvSpPr/>
          <p:nvPr/>
        </p:nvSpPr>
        <p:spPr>
          <a:xfrm>
            <a:off x="0" y="0"/>
            <a:ext cx="4572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4291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Scaling a Tool</a:t>
            </a:r>
          </a:p>
        </p:txBody>
      </p:sp>
      <p:sp>
        <p:nvSpPr>
          <p:cNvPr id="7" name="Rectangle 3"/>
          <p:cNvSpPr txBox="1">
            <a:spLocks noChangeArrowheads="1"/>
          </p:cNvSpPr>
          <p:nvPr/>
        </p:nvSpPr>
        <p:spPr>
          <a:xfrm>
            <a:off x="609600" y="1066800"/>
            <a:ext cx="76200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Select </a:t>
            </a:r>
            <a:r>
              <a:rPr lang="en-US" sz="1600" dirty="0" smtClean="0">
                <a:solidFill>
                  <a:srgbClr val="FF3399"/>
                </a:solidFill>
              </a:rPr>
              <a:t>a BRUSH tool</a:t>
            </a:r>
            <a:r>
              <a:rPr lang="en-US" sz="1600" dirty="0">
                <a:solidFill>
                  <a:srgbClr val="FF3399"/>
                </a:solidFill>
              </a:rPr>
              <a:t>, hold Ctrl and hit the + button on the numpad. The brush size will grow as big as you need. </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381000" y="1828800"/>
            <a:ext cx="8305800" cy="445423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Custom Brushes</a:t>
            </a:r>
          </a:p>
        </p:txBody>
      </p:sp>
      <p:sp>
        <p:nvSpPr>
          <p:cNvPr id="7" name="Rectangle 3"/>
          <p:cNvSpPr txBox="1">
            <a:spLocks noChangeArrowheads="1"/>
          </p:cNvSpPr>
          <p:nvPr/>
        </p:nvSpPr>
        <p:spPr>
          <a:xfrm>
            <a:off x="609600" y="1066800"/>
            <a:ext cx="76200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Select any tool and draw a small textured brush in any color. Now, select that little image, turn transparency on, hold shift, and drag it around.</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821241" y="1828800"/>
            <a:ext cx="7196718" cy="482192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Resizing an Image</a:t>
            </a:r>
          </a:p>
        </p:txBody>
      </p:sp>
      <p:sp>
        <p:nvSpPr>
          <p:cNvPr id="7" name="Rectangle 3"/>
          <p:cNvSpPr txBox="1">
            <a:spLocks noChangeArrowheads="1"/>
          </p:cNvSpPr>
          <p:nvPr/>
        </p:nvSpPr>
        <p:spPr>
          <a:xfrm>
            <a:off x="609600" y="1066800"/>
            <a:ext cx="75438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Open paint and paste your image in. Hit Ctrl + Plus (Numpad) to make it larger or Ctrl + Minus (Numpad) to make it smaller. </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3" name="Picture 2"/>
          <p:cNvPicPr>
            <a:picLocks noChangeAspect="1"/>
          </p:cNvPicPr>
          <p:nvPr/>
        </p:nvPicPr>
        <p:blipFill>
          <a:blip r:embed="rId2"/>
          <a:stretch>
            <a:fillRect/>
          </a:stretch>
        </p:blipFill>
        <p:spPr>
          <a:xfrm>
            <a:off x="609600" y="1905000"/>
            <a:ext cx="7257585" cy="426345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File Menu</a:t>
            </a:r>
          </a:p>
        </p:txBody>
      </p:sp>
      <p:sp>
        <p:nvSpPr>
          <p:cNvPr id="7" name="Rectangle 3"/>
          <p:cNvSpPr txBox="1">
            <a:spLocks noChangeArrowheads="1"/>
          </p:cNvSpPr>
          <p:nvPr/>
        </p:nvSpPr>
        <p:spPr>
          <a:xfrm>
            <a:off x="609600" y="1066800"/>
            <a:ext cx="75438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This is where you’d go to create a new file, open a file, save a file, or print a file.</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152400" y="1447800"/>
            <a:ext cx="8687475" cy="4876800"/>
          </a:xfrm>
          <a:prstGeom prst="rect">
            <a:avLst/>
          </a:prstGeom>
        </p:spPr>
      </p:pic>
      <p:sp>
        <p:nvSpPr>
          <p:cNvPr id="8" name="Rectangle 3"/>
          <p:cNvSpPr txBox="1">
            <a:spLocks noChangeArrowheads="1"/>
          </p:cNvSpPr>
          <p:nvPr/>
        </p:nvSpPr>
        <p:spPr>
          <a:xfrm>
            <a:off x="4934415" y="2971800"/>
            <a:ext cx="3276600" cy="29718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rgbClr val="FF3399"/>
                </a:solidFill>
              </a:rPr>
              <a:t>LOOK!!  You can set your picture as desktop background!</a:t>
            </a:r>
            <a:endParaRPr lang="en-US" sz="1600" b="1" dirty="0">
              <a:solidFill>
                <a:schemeClr val="bg1"/>
              </a:solidFill>
            </a:endParaRPr>
          </a:p>
        </p:txBody>
      </p:sp>
      <p:cxnSp>
        <p:nvCxnSpPr>
          <p:cNvPr id="4" name="Straight Arrow Connector 3"/>
          <p:cNvCxnSpPr/>
          <p:nvPr/>
        </p:nvCxnSpPr>
        <p:spPr>
          <a:xfrm flipH="1">
            <a:off x="1981200" y="3276600"/>
            <a:ext cx="3124200" cy="1447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smtClean="0">
                <a:ln/>
                <a:solidFill>
                  <a:schemeClr val="accent5">
                    <a:tint val="50000"/>
                    <a:satMod val="180000"/>
                  </a:schemeClr>
                </a:solidFill>
                <a:effectLst>
                  <a:glow rad="63500">
                    <a:schemeClr val="accent5">
                      <a:satMod val="175000"/>
                      <a:alpha val="40000"/>
                    </a:schemeClr>
                  </a:glow>
                </a:effectLst>
              </a:rPr>
              <a:t>View Menu</a:t>
            </a:r>
            <a:endParaRPr lang="en-US" sz="4000" b="1" dirty="0">
              <a:ln/>
              <a:solidFill>
                <a:schemeClr val="accent5">
                  <a:tint val="50000"/>
                  <a:satMod val="180000"/>
                </a:schemeClr>
              </a:solidFill>
              <a:effectLst>
                <a:glow rad="63500">
                  <a:schemeClr val="accent5">
                    <a:satMod val="175000"/>
                    <a:alpha val="40000"/>
                  </a:schemeClr>
                </a:glow>
              </a:effectLst>
            </a:endParaRPr>
          </a:p>
        </p:txBody>
      </p:sp>
      <p:sp>
        <p:nvSpPr>
          <p:cNvPr id="7" name="Rectangle 3"/>
          <p:cNvSpPr txBox="1">
            <a:spLocks noChangeArrowheads="1"/>
          </p:cNvSpPr>
          <p:nvPr/>
        </p:nvSpPr>
        <p:spPr>
          <a:xfrm>
            <a:off x="609600" y="1066800"/>
            <a:ext cx="75438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The </a:t>
            </a:r>
            <a:r>
              <a:rPr lang="en-US" sz="1600" dirty="0" smtClean="0">
                <a:solidFill>
                  <a:srgbClr val="FF3399"/>
                </a:solidFill>
              </a:rPr>
              <a:t>VIEW Menu </a:t>
            </a:r>
            <a:r>
              <a:rPr lang="en-US" sz="1600" dirty="0">
                <a:solidFill>
                  <a:srgbClr val="FF3399"/>
                </a:solidFill>
              </a:rPr>
              <a:t>is where you’ll </a:t>
            </a:r>
            <a:r>
              <a:rPr lang="en-US" sz="1600" dirty="0" smtClean="0">
                <a:solidFill>
                  <a:srgbClr val="FF3399"/>
                </a:solidFill>
              </a:rPr>
              <a:t>find Zoom and a few other things.  Though you can zoom using mouse wheel and ctrl key.</a:t>
            </a: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762000" y="1752600"/>
            <a:ext cx="6664712" cy="4939263"/>
          </a:xfrm>
          <a:prstGeom prst="rect">
            <a:avLst/>
          </a:prstGeom>
        </p:spPr>
      </p:pic>
      <p:sp>
        <p:nvSpPr>
          <p:cNvPr id="10" name="Rectangle 3"/>
          <p:cNvSpPr txBox="1">
            <a:spLocks noChangeArrowheads="1"/>
          </p:cNvSpPr>
          <p:nvPr/>
        </p:nvSpPr>
        <p:spPr>
          <a:xfrm>
            <a:off x="3505200" y="3200400"/>
            <a:ext cx="3276600" cy="29718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rgbClr val="FF3399"/>
                </a:solidFill>
              </a:rPr>
              <a:t>I turned ON the gridlines and ruler, just so you can see it here.</a:t>
            </a:r>
            <a:r>
              <a:rPr lang="en-US" sz="1600" dirty="0">
                <a:solidFill>
                  <a:schemeClr val="bg1"/>
                </a:solidFill>
              </a:rPr>
              <a:t/>
            </a:r>
            <a:br>
              <a:rPr lang="en-US" sz="1600" dirty="0">
                <a:solidFill>
                  <a:schemeClr val="bg1"/>
                </a:solidFill>
              </a:rPr>
            </a:br>
            <a:endParaRPr lang="en-US" sz="1600" dirty="0" smtClean="0">
              <a:solidFill>
                <a:schemeClr val="bg1"/>
              </a:solidFill>
            </a:endParaRPr>
          </a:p>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chemeClr val="bg1"/>
                </a:solidFill>
              </a:rPr>
              <a:t>Full Screen just makes you see the picture taking up your entire screen.  If you click it … just click again to get back to original ‘edit’ view.</a:t>
            </a:r>
            <a:endParaRPr lang="en-US" sz="1600" b="1" dirty="0" smtClean="0">
              <a:solidFill>
                <a:srgbClr val="FF339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smtClean="0">
                <a:ln/>
                <a:solidFill>
                  <a:schemeClr val="accent5">
                    <a:tint val="50000"/>
                    <a:satMod val="180000"/>
                  </a:schemeClr>
                </a:solidFill>
                <a:effectLst>
                  <a:glow rad="63500">
                    <a:schemeClr val="accent5">
                      <a:satMod val="175000"/>
                      <a:alpha val="40000"/>
                    </a:schemeClr>
                  </a:glow>
                </a:effectLst>
              </a:rPr>
              <a:t>Rotate</a:t>
            </a:r>
            <a:endParaRPr lang="en-US" sz="4000" b="1" dirty="0">
              <a:ln/>
              <a:solidFill>
                <a:schemeClr val="accent5">
                  <a:tint val="50000"/>
                  <a:satMod val="180000"/>
                </a:schemeClr>
              </a:solidFill>
              <a:effectLst>
                <a:glow rad="63500">
                  <a:schemeClr val="accent5">
                    <a:satMod val="175000"/>
                    <a:alpha val="40000"/>
                  </a:schemeClr>
                </a:glow>
              </a:effectLst>
            </a:endParaRPr>
          </a:p>
        </p:txBody>
      </p:sp>
      <p:sp>
        <p:nvSpPr>
          <p:cNvPr id="7" name="Rectangle 3"/>
          <p:cNvSpPr txBox="1">
            <a:spLocks noChangeArrowheads="1"/>
          </p:cNvSpPr>
          <p:nvPr/>
        </p:nvSpPr>
        <p:spPr>
          <a:xfrm>
            <a:off x="609600" y="1066800"/>
            <a:ext cx="7543800" cy="609600"/>
          </a:xfrm>
          <a:prstGeom prst="rect">
            <a:avLst/>
          </a:prstGeom>
        </p:spPr>
        <p:txBody>
          <a:bodyPr>
            <a:normAutofit fontScale="92500" lnSpcReduction="20000"/>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smtClean="0">
                <a:solidFill>
                  <a:srgbClr val="FF3399"/>
                </a:solidFill>
              </a:rPr>
              <a:t>Rather obvious.  But limited in that you can only rotate through specific degrees.  HOWEVER, from there, you can select and paste your picture into MS Word and rotate it however much you need.  So it is still useful enough.</a:t>
            </a: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228600" y="1828800"/>
            <a:ext cx="8806856" cy="4114800"/>
          </a:xfrm>
          <a:prstGeom prst="rect">
            <a:avLst/>
          </a:prstGeom>
        </p:spPr>
      </p:pic>
      <p:sp>
        <p:nvSpPr>
          <p:cNvPr id="8" name="Rectangle 3"/>
          <p:cNvSpPr txBox="1">
            <a:spLocks noChangeArrowheads="1"/>
          </p:cNvSpPr>
          <p:nvPr/>
        </p:nvSpPr>
        <p:spPr>
          <a:xfrm>
            <a:off x="457200" y="4267200"/>
            <a:ext cx="3276600" cy="12192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rgbClr val="FF3399"/>
                </a:solidFill>
              </a:rPr>
              <a:t>Flip / Rotate: </a:t>
            </a:r>
            <a:r>
              <a:rPr lang="en-US" sz="1600" b="1" dirty="0">
                <a:solidFill>
                  <a:schemeClr val="bg1"/>
                </a:solidFill>
              </a:rPr>
              <a:t>Flips or rotates the picture or selection.</a:t>
            </a:r>
          </a:p>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rgbClr val="FF3399"/>
                </a:solidFill>
              </a:rPr>
              <a:t>Resize / Skew: </a:t>
            </a:r>
            <a:r>
              <a:rPr lang="en-US" sz="1600" b="1" dirty="0">
                <a:solidFill>
                  <a:schemeClr val="bg1"/>
                </a:solidFill>
              </a:rPr>
              <a:t>Resizes or skews the picture or selection</a:t>
            </a:r>
            <a:r>
              <a:rPr lang="en-US" sz="1600" b="1" dirty="0" smtClean="0">
                <a:solidFill>
                  <a:schemeClr val="bg1"/>
                </a:solidFill>
              </a:rPr>
              <a:t>.</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smtClean="0">
                <a:ln/>
                <a:solidFill>
                  <a:schemeClr val="accent5">
                    <a:tint val="50000"/>
                    <a:satMod val="180000"/>
                  </a:schemeClr>
                </a:solidFill>
                <a:effectLst>
                  <a:glow rad="63500">
                    <a:schemeClr val="accent5">
                      <a:satMod val="175000"/>
                      <a:alpha val="40000"/>
                    </a:schemeClr>
                  </a:glow>
                </a:effectLst>
              </a:rPr>
              <a:t>Crop button</a:t>
            </a:r>
            <a:endParaRPr lang="en-US" sz="4000" b="1" dirty="0">
              <a:ln/>
              <a:solidFill>
                <a:schemeClr val="accent5">
                  <a:tint val="50000"/>
                  <a:satMod val="180000"/>
                </a:schemeClr>
              </a:solidFill>
              <a:effectLst>
                <a:glow rad="63500">
                  <a:schemeClr val="accent5">
                    <a:satMod val="175000"/>
                    <a:alpha val="40000"/>
                  </a:schemeClr>
                </a:glow>
              </a:effectLst>
            </a:endParaRPr>
          </a:p>
        </p:txBody>
      </p:sp>
      <p:sp>
        <p:nvSpPr>
          <p:cNvPr id="7" name="Rectangle 3"/>
          <p:cNvSpPr txBox="1">
            <a:spLocks noChangeArrowheads="1"/>
          </p:cNvSpPr>
          <p:nvPr/>
        </p:nvSpPr>
        <p:spPr>
          <a:xfrm>
            <a:off x="609600" y="1066799"/>
            <a:ext cx="7543800" cy="1549106"/>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rgbClr val="FF3399"/>
                </a:solidFill>
              </a:rPr>
              <a:t>Trims </a:t>
            </a:r>
            <a:r>
              <a:rPr lang="en-US" sz="1600" b="1" dirty="0">
                <a:solidFill>
                  <a:srgbClr val="FF3399"/>
                </a:solidFill>
              </a:rPr>
              <a:t>the current image to contain only what is currently </a:t>
            </a:r>
            <a:r>
              <a:rPr lang="en-US" sz="1600" b="1" dirty="0" smtClean="0">
                <a:solidFill>
                  <a:srgbClr val="FF3399"/>
                </a:solidFill>
              </a:rPr>
              <a:t>selected.  This is IMPORTANT because if you save, without cropping, your picture will always  have all the extra white space.</a:t>
            </a:r>
          </a:p>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endParaRPr lang="en-US" sz="1600" b="1"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rgbClr val="FF3399"/>
                </a:solidFill>
              </a:rPr>
              <a:t>Select your area first … then click CROP.</a:t>
            </a:r>
            <a:endParaRPr lang="en-US" sz="1600" b="1" dirty="0">
              <a:solidFill>
                <a:srgbClr val="FF3399"/>
              </a:solidFill>
            </a:endParaRPr>
          </a:p>
        </p:txBody>
      </p:sp>
      <p:pic>
        <p:nvPicPr>
          <p:cNvPr id="2" name="Picture 1"/>
          <p:cNvPicPr>
            <a:picLocks noChangeAspect="1"/>
          </p:cNvPicPr>
          <p:nvPr/>
        </p:nvPicPr>
        <p:blipFill>
          <a:blip r:embed="rId2"/>
          <a:stretch>
            <a:fillRect/>
          </a:stretch>
        </p:blipFill>
        <p:spPr>
          <a:xfrm>
            <a:off x="609600" y="2955769"/>
            <a:ext cx="3095625" cy="1543050"/>
          </a:xfrm>
          <a:prstGeom prst="rect">
            <a:avLst/>
          </a:prstGeom>
        </p:spPr>
      </p:pic>
      <p:pic>
        <p:nvPicPr>
          <p:cNvPr id="3" name="Picture 2"/>
          <p:cNvPicPr>
            <a:picLocks noChangeAspect="1"/>
          </p:cNvPicPr>
          <p:nvPr/>
        </p:nvPicPr>
        <p:blipFill>
          <a:blip r:embed="rId3"/>
          <a:stretch>
            <a:fillRect/>
          </a:stretch>
        </p:blipFill>
        <p:spPr>
          <a:xfrm>
            <a:off x="6324600" y="5029200"/>
            <a:ext cx="1095375" cy="1047750"/>
          </a:xfrm>
          <a:prstGeom prst="rect">
            <a:avLst/>
          </a:prstGeom>
        </p:spPr>
      </p:pic>
      <p:sp>
        <p:nvSpPr>
          <p:cNvPr id="8" name="Rectangle 3"/>
          <p:cNvSpPr txBox="1">
            <a:spLocks noChangeArrowheads="1"/>
          </p:cNvSpPr>
          <p:nvPr/>
        </p:nvSpPr>
        <p:spPr>
          <a:xfrm>
            <a:off x="4648200" y="3209926"/>
            <a:ext cx="35052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rgbClr val="FF3399"/>
                </a:solidFill>
              </a:rPr>
              <a:t>You could end up with this picture</a:t>
            </a:r>
            <a:endParaRPr lang="en-US" sz="1600" b="1" dirty="0">
              <a:solidFill>
                <a:srgbClr val="FF3399"/>
              </a:solidFill>
            </a:endParaRPr>
          </a:p>
        </p:txBody>
      </p:sp>
      <p:cxnSp>
        <p:nvCxnSpPr>
          <p:cNvPr id="5" name="Straight Arrow Connector 4"/>
          <p:cNvCxnSpPr>
            <a:stCxn id="8" idx="1"/>
          </p:cNvCxnSpPr>
          <p:nvPr/>
        </p:nvCxnSpPr>
        <p:spPr>
          <a:xfrm flipH="1">
            <a:off x="3897351" y="3514726"/>
            <a:ext cx="75084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1676400" y="5422745"/>
            <a:ext cx="35052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rgbClr val="FF3399"/>
                </a:solidFill>
              </a:rPr>
              <a:t>Instead of this picture</a:t>
            </a:r>
            <a:endParaRPr lang="en-US" sz="1600" b="1" dirty="0">
              <a:solidFill>
                <a:srgbClr val="FF3399"/>
              </a:solidFill>
            </a:endParaRPr>
          </a:p>
        </p:txBody>
      </p:sp>
      <p:cxnSp>
        <p:nvCxnSpPr>
          <p:cNvPr id="12" name="Straight Arrow Connector 11"/>
          <p:cNvCxnSpPr/>
          <p:nvPr/>
        </p:nvCxnSpPr>
        <p:spPr>
          <a:xfrm>
            <a:off x="4560849" y="5553075"/>
            <a:ext cx="15351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Conclusion</a:t>
            </a:r>
          </a:p>
        </p:txBody>
      </p:sp>
      <p:sp>
        <p:nvSpPr>
          <p:cNvPr id="7" name="Rectangle 3"/>
          <p:cNvSpPr txBox="1">
            <a:spLocks noChangeArrowheads="1"/>
          </p:cNvSpPr>
          <p:nvPr/>
        </p:nvSpPr>
        <p:spPr>
          <a:xfrm>
            <a:off x="609600" y="1219200"/>
            <a:ext cx="7620000" cy="4495800"/>
          </a:xfrm>
          <a:prstGeom prst="rect">
            <a:avLst/>
          </a:prstGeom>
        </p:spPr>
        <p:txBody>
          <a:bodyPr>
            <a:normAutofit lnSpcReduction="10000"/>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chemeClr val="accent5">
                    <a:lumMod val="60000"/>
                    <a:lumOff val="40000"/>
                  </a:schemeClr>
                </a:solidFill>
              </a:rPr>
              <a:t>Even though MS Paint is a very limited graphics program, it is perhaps the most useful tool for introducing new users to working with graphics programs. Much of what we have learned in using Paint can be usefully applied to learning to use other, more sophisticated graphics programs. </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While older versions of MS Paint were capable of working only with the .bmp file format, Paint currently handles a  variety of image formats, including of the commonly used formats such as JPEG and GIF.  This makes Paint appreciably more flexible for working with images and converting from one file type to another.</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chemeClr val="accent5">
                    <a:lumMod val="60000"/>
                    <a:lumOff val="40000"/>
                  </a:schemeClr>
                </a:solidFill>
              </a:rPr>
              <a:t>If all you need is a very basic image editor, Paint is a pretty good choice.  Its greatest feature, other than its simplicity, is the fact that Paint is distributed freely with the Microsoft Windows operating system. </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Now that you are familiar with paint, you can try making your images or art work.</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chemeClr val="accent5">
                  <a:lumMod val="60000"/>
                  <a:lumOff val="40000"/>
                </a:schemeClr>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chemeClr val="accent5">
                  <a:lumMod val="60000"/>
                  <a:lumOff val="40000"/>
                </a:schemeClr>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chemeClr val="accent5">
                  <a:lumMod val="60000"/>
                  <a:lumOff val="40000"/>
                </a:schemeClr>
              </a:solidFill>
            </a:endParaRPr>
          </a:p>
          <a:p>
            <a:pPr marL="411480" indent="-342900" algn="ctr" fontAlgn="auto">
              <a:lnSpc>
                <a:spcPct val="90000"/>
              </a:lnSpc>
              <a:spcBef>
                <a:spcPts val="700"/>
              </a:spcBef>
              <a:spcAft>
                <a:spcPts val="0"/>
              </a:spcAft>
              <a:buClr>
                <a:schemeClr val="bg1">
                  <a:lumMod val="85000"/>
                  <a:lumOff val="15000"/>
                </a:schemeClr>
              </a:buClr>
              <a:buSzPct val="95000"/>
              <a:defRPr/>
            </a:pPr>
            <a:r>
              <a:rPr lang="en-US" sz="3200" dirty="0" smtClean="0">
                <a:solidFill>
                  <a:srgbClr val="FFC000"/>
                </a:solidFill>
              </a:rPr>
              <a:t>Assignment:  Complete Business Storefront Project</a:t>
            </a:r>
            <a:endParaRPr lang="en-US" sz="3200"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4294967295"/>
          </p:nvPr>
        </p:nvSpPr>
        <p:spPr>
          <a:xfrm>
            <a:off x="490220" y="3552825"/>
            <a:ext cx="2743200" cy="1314450"/>
          </a:xfrm>
        </p:spPr>
        <p:txBody>
          <a:bodyPr/>
          <a:lstStyle/>
          <a:p>
            <a:pPr eaLnBrk="1" hangingPunct="1">
              <a:buFont typeface="Wingdings" panose="05000000000000000000" pitchFamily="2" charset="2"/>
              <a:buNone/>
              <a:defRPr/>
            </a:pPr>
            <a:r>
              <a:rPr lang="en-US" sz="18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Adapted and updated by </a:t>
            </a:r>
            <a:r>
              <a:rPr lang="en-US" sz="1800" b="1" dirty="0" err="1" smtClean="0">
                <a:solidFill>
                  <a:schemeClr val="accent5">
                    <a:lumMod val="50000"/>
                  </a:schemeClr>
                </a:solidFill>
                <a:effectLst>
                  <a:outerShdw blurRad="38100" dist="38100" dir="2700000" algn="tl">
                    <a:srgbClr val="000000">
                      <a:alpha val="43137"/>
                    </a:srgbClr>
                  </a:outerShdw>
                </a:effectLst>
                <a:latin typeface="Comic Sans MS" pitchFamily="66" charset="0"/>
              </a:rPr>
              <a:t>M.Maz</a:t>
            </a:r>
            <a:r>
              <a:rPr lang="en-US" sz="18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 from original created by: Zaiba Mustafa</a:t>
            </a:r>
          </a:p>
        </p:txBody>
      </p:sp>
      <p:sp>
        <p:nvSpPr>
          <p:cNvPr id="9" name="Rectangle 8"/>
          <p:cNvSpPr/>
          <p:nvPr/>
        </p:nvSpPr>
        <p:spPr>
          <a:xfrm>
            <a:off x="457200" y="304800"/>
            <a:ext cx="7392088" cy="769441"/>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400" b="1" dirty="0">
                <a:ln/>
                <a:solidFill>
                  <a:schemeClr val="accent5">
                    <a:tint val="50000"/>
                    <a:satMod val="180000"/>
                  </a:schemeClr>
                </a:solidFill>
                <a:effectLst>
                  <a:glow rad="63500">
                    <a:schemeClr val="accent5">
                      <a:satMod val="175000"/>
                      <a:alpha val="40000"/>
                    </a:schemeClr>
                  </a:glow>
                </a:effectLst>
              </a:rPr>
              <a:t>Microsoft Paint Tutorial </a:t>
            </a:r>
          </a:p>
        </p:txBody>
      </p:sp>
      <p:sp>
        <p:nvSpPr>
          <p:cNvPr id="6" name="Rectangle 5"/>
          <p:cNvSpPr/>
          <p:nvPr/>
        </p:nvSpPr>
        <p:spPr>
          <a:xfrm>
            <a:off x="523240" y="2567765"/>
            <a:ext cx="4191000" cy="461665"/>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b="1" dirty="0" smtClean="0">
                <a:ln/>
                <a:solidFill>
                  <a:schemeClr val="accent5">
                    <a:tint val="50000"/>
                    <a:satMod val="180000"/>
                  </a:schemeClr>
                </a:solidFill>
                <a:effectLst>
                  <a:glow rad="63500">
                    <a:schemeClr val="accent5">
                      <a:satMod val="175000"/>
                      <a:alpha val="40000"/>
                    </a:schemeClr>
                  </a:glow>
                </a:effectLst>
              </a:rPr>
              <a:t>Microsoft </a:t>
            </a:r>
            <a:r>
              <a:rPr lang="en-US" b="1" dirty="0">
                <a:ln/>
                <a:solidFill>
                  <a:schemeClr val="accent5">
                    <a:tint val="50000"/>
                    <a:satMod val="180000"/>
                  </a:schemeClr>
                </a:solidFill>
                <a:effectLst>
                  <a:glow rad="63500">
                    <a:schemeClr val="accent5">
                      <a:satMod val="175000"/>
                      <a:alpha val="40000"/>
                    </a:schemeClr>
                  </a:glow>
                </a:effectLst>
              </a:rPr>
              <a:t>Windows </a:t>
            </a:r>
            <a:r>
              <a:rPr lang="en-US" b="1" dirty="0" smtClean="0">
                <a:ln/>
                <a:solidFill>
                  <a:schemeClr val="accent5">
                    <a:tint val="50000"/>
                    <a:satMod val="180000"/>
                  </a:schemeClr>
                </a:solidFill>
                <a:effectLst>
                  <a:glow rad="63500">
                    <a:schemeClr val="accent5">
                      <a:satMod val="175000"/>
                      <a:alpha val="40000"/>
                    </a:schemeClr>
                  </a:glow>
                </a:effectLst>
              </a:rPr>
              <a:t>2013 </a:t>
            </a:r>
            <a:endParaRPr lang="en-US" b="1" dirty="0">
              <a:ln/>
              <a:solidFill>
                <a:schemeClr val="accent5">
                  <a:tint val="50000"/>
                  <a:satMod val="180000"/>
                </a:schemeClr>
              </a:solidFill>
              <a:effectLst>
                <a:glow rad="63500">
                  <a:schemeClr val="accent5">
                    <a:satMod val="175000"/>
                    <a:alpha val="40000"/>
                  </a:schemeClr>
                </a:glow>
              </a:effectLst>
            </a:endParaRPr>
          </a:p>
        </p:txBody>
      </p:sp>
      <p:pic>
        <p:nvPicPr>
          <p:cNvPr id="14" name="Picture 13" descr="cottage.gif"/>
          <p:cNvPicPr>
            <a:picLocks noChangeAspect="1"/>
          </p:cNvPicPr>
          <p:nvPr/>
        </p:nvPicPr>
        <p:blipFill>
          <a:blip r:embed="rId2"/>
          <a:stretch>
            <a:fillRect/>
          </a:stretch>
        </p:blipFill>
        <p:spPr>
          <a:xfrm>
            <a:off x="4800600" y="762000"/>
            <a:ext cx="4067175" cy="5962650"/>
          </a:xfrm>
          <a:prstGeom prst="rect">
            <a:avLst/>
          </a:prstGeom>
          <a:ln>
            <a:noFill/>
          </a:ln>
          <a:effectLst>
            <a:outerShdw blurRad="292100" dist="139700" dir="2700000" algn="tl" rotWithShape="0">
              <a:srgbClr val="333333">
                <a:alpha val="65000"/>
              </a:srgbClr>
            </a:outerShdw>
          </a:effectLst>
        </p:spPr>
      </p:pic>
      <p:pic>
        <p:nvPicPr>
          <p:cNvPr id="10246" name="Picture 17" descr="SBfly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96440">
            <a:off x="7467600" y="4953000"/>
            <a:ext cx="352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8" descr="SBfly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107690">
            <a:off x="6419850" y="6192838"/>
            <a:ext cx="352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9" descr="SBfly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029200"/>
            <a:ext cx="352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4294967295"/>
          </p:nvPr>
        </p:nvSpPr>
        <p:spPr>
          <a:xfrm>
            <a:off x="609600" y="1143000"/>
            <a:ext cx="7620000" cy="609600"/>
          </a:xfrm>
        </p:spPr>
        <p:txBody>
          <a:bodyPr>
            <a:normAutofit/>
          </a:bodyPr>
          <a:lstStyle/>
          <a:p>
            <a:pPr marL="411480" eaLnBrk="1" fontAlgn="auto" hangingPunct="1">
              <a:lnSpc>
                <a:spcPct val="90000"/>
              </a:lnSpc>
              <a:spcAft>
                <a:spcPts val="0"/>
              </a:spcAft>
              <a:buClr>
                <a:schemeClr val="bg1">
                  <a:lumMod val="85000"/>
                  <a:lumOff val="15000"/>
                </a:schemeClr>
              </a:buClr>
              <a:buFont typeface="Wingdings"/>
              <a:buChar char=""/>
              <a:defRPr/>
            </a:pPr>
            <a:r>
              <a:rPr lang="en-US" sz="1600" dirty="0" smtClean="0">
                <a:solidFill>
                  <a:schemeClr val="accent5">
                    <a:lumMod val="60000"/>
                    <a:lumOff val="40000"/>
                  </a:schemeClr>
                </a:solidFill>
                <a:latin typeface="Comic Sans MS" pitchFamily="66" charset="0"/>
              </a:rPr>
              <a:t>Go to: </a:t>
            </a:r>
            <a:r>
              <a:rPr lang="en-US" sz="1600" dirty="0" smtClean="0">
                <a:solidFill>
                  <a:srgbClr val="FF3399"/>
                </a:solidFill>
                <a:latin typeface="Comic Sans MS" pitchFamily="66" charset="0"/>
              </a:rPr>
              <a:t>Start – All Programs - Accessories - over </a:t>
            </a:r>
            <a:r>
              <a:rPr lang="en-US" sz="1600" dirty="0">
                <a:solidFill>
                  <a:srgbClr val="FF3399"/>
                </a:solidFill>
                <a:latin typeface="Comic Sans MS" pitchFamily="66" charset="0"/>
              </a:rPr>
              <a:t>to the Paint icon, and click on it. Paint will then launch, opened to a new (blank) picture. </a:t>
            </a:r>
            <a:r>
              <a:rPr lang="en-US" sz="1600" dirty="0" smtClean="0">
                <a:solidFill>
                  <a:srgbClr val="FF3399"/>
                </a:solidFill>
                <a:latin typeface="Comic Sans MS" pitchFamily="66" charset="0"/>
              </a:rPr>
              <a:t> </a:t>
            </a:r>
            <a:endParaRPr lang="en-US" sz="1600" dirty="0">
              <a:solidFill>
                <a:srgbClr val="FF3399"/>
              </a:solidFill>
              <a:latin typeface="Comic Sans MS" pitchFamily="66" charset="0"/>
            </a:endParaRPr>
          </a:p>
        </p:txBody>
      </p:sp>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Launch Microsoft Paint</a:t>
            </a:r>
          </a:p>
        </p:txBody>
      </p:sp>
      <p:pic>
        <p:nvPicPr>
          <p:cNvPr id="2" name="Picture 1"/>
          <p:cNvPicPr>
            <a:picLocks noChangeAspect="1"/>
          </p:cNvPicPr>
          <p:nvPr/>
        </p:nvPicPr>
        <p:blipFill>
          <a:blip r:embed="rId2"/>
          <a:stretch>
            <a:fillRect/>
          </a:stretch>
        </p:blipFill>
        <p:spPr>
          <a:xfrm>
            <a:off x="819041" y="1847472"/>
            <a:ext cx="5886560" cy="4651555"/>
          </a:xfrm>
          <a:prstGeom prst="rect">
            <a:avLst/>
          </a:prstGeom>
        </p:spPr>
      </p:pic>
      <p:pic>
        <p:nvPicPr>
          <p:cNvPr id="3" name="Picture 2"/>
          <p:cNvPicPr>
            <a:picLocks noChangeAspect="1"/>
          </p:cNvPicPr>
          <p:nvPr/>
        </p:nvPicPr>
        <p:blipFill>
          <a:blip r:embed="rId3"/>
          <a:stretch>
            <a:fillRect/>
          </a:stretch>
        </p:blipFill>
        <p:spPr>
          <a:xfrm>
            <a:off x="990601" y="4173249"/>
            <a:ext cx="4114800" cy="6028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Select Tool</a:t>
            </a:r>
          </a:p>
        </p:txBody>
      </p:sp>
      <p:sp>
        <p:nvSpPr>
          <p:cNvPr id="7" name="Rectangle 3"/>
          <p:cNvSpPr txBox="1">
            <a:spLocks noChangeArrowheads="1"/>
          </p:cNvSpPr>
          <p:nvPr/>
        </p:nvSpPr>
        <p:spPr>
          <a:xfrm>
            <a:off x="609600" y="1143000"/>
            <a:ext cx="76200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Use Select to select any square or rectangular part of the picture. Click Select, and then, in the options box just below the toolbar, click a background style. </a:t>
            </a:r>
          </a:p>
        </p:txBody>
      </p:sp>
      <p:pic>
        <p:nvPicPr>
          <p:cNvPr id="2" name="Picture 1"/>
          <p:cNvPicPr>
            <a:picLocks noChangeAspect="1"/>
          </p:cNvPicPr>
          <p:nvPr/>
        </p:nvPicPr>
        <p:blipFill>
          <a:blip r:embed="rId2"/>
          <a:stretch>
            <a:fillRect/>
          </a:stretch>
        </p:blipFill>
        <p:spPr>
          <a:xfrm>
            <a:off x="609600" y="1752600"/>
            <a:ext cx="7633010" cy="4713081"/>
          </a:xfrm>
          <a:prstGeom prst="rect">
            <a:avLst/>
          </a:prstGeom>
        </p:spPr>
      </p:pic>
      <p:sp>
        <p:nvSpPr>
          <p:cNvPr id="8" name="Rectangle 3"/>
          <p:cNvSpPr txBox="1">
            <a:spLocks noChangeArrowheads="1"/>
          </p:cNvSpPr>
          <p:nvPr/>
        </p:nvSpPr>
        <p:spPr>
          <a:xfrm>
            <a:off x="639337" y="3810000"/>
            <a:ext cx="2440259" cy="1371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Drag the pointer to select the part of the picture you want to work with.</a:t>
            </a:r>
            <a:endParaRPr lang="en-US" sz="1600" b="1" dirty="0">
              <a:solidFill>
                <a:schemeClr val="bg1"/>
              </a:solidFill>
              <a:latin typeface="Comic Sans MS" pitchFamily="66" charset="0"/>
            </a:endParaRPr>
          </a:p>
        </p:txBody>
      </p:sp>
      <p:cxnSp>
        <p:nvCxnSpPr>
          <p:cNvPr id="11" name="Straight Arrow Connector 10"/>
          <p:cNvCxnSpPr/>
          <p:nvPr/>
        </p:nvCxnSpPr>
        <p:spPr>
          <a:xfrm flipV="1">
            <a:off x="762000" y="2593540"/>
            <a:ext cx="685800" cy="585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Free Form Select Tool</a:t>
            </a:r>
          </a:p>
        </p:txBody>
      </p:sp>
      <p:sp>
        <p:nvSpPr>
          <p:cNvPr id="7" name="Rectangle 3"/>
          <p:cNvSpPr txBox="1">
            <a:spLocks noChangeArrowheads="1"/>
          </p:cNvSpPr>
          <p:nvPr/>
        </p:nvSpPr>
        <p:spPr>
          <a:xfrm>
            <a:off x="609600" y="1066800"/>
            <a:ext cx="7620000" cy="762000"/>
          </a:xfrm>
          <a:prstGeom prst="rect">
            <a:avLst/>
          </a:prstGeom>
        </p:spPr>
        <p:txBody>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Use Free-Form Select to select any irregularly shaped part of the picture. Click Free-Form Select, and then, in the options box just below the toolbar, click a background style. </a:t>
            </a:r>
          </a:p>
        </p:txBody>
      </p:sp>
      <p:pic>
        <p:nvPicPr>
          <p:cNvPr id="3" name="Picture 2"/>
          <p:cNvPicPr>
            <a:picLocks noChangeAspect="1"/>
          </p:cNvPicPr>
          <p:nvPr/>
        </p:nvPicPr>
        <p:blipFill>
          <a:blip r:embed="rId2"/>
          <a:stretch>
            <a:fillRect/>
          </a:stretch>
        </p:blipFill>
        <p:spPr>
          <a:xfrm>
            <a:off x="1066800" y="1882914"/>
            <a:ext cx="7819245" cy="4746486"/>
          </a:xfrm>
          <a:prstGeom prst="rect">
            <a:avLst/>
          </a:prstGeom>
        </p:spPr>
      </p:pic>
      <p:sp>
        <p:nvSpPr>
          <p:cNvPr id="8" name="Rectangle 3"/>
          <p:cNvSpPr txBox="1">
            <a:spLocks noChangeArrowheads="1"/>
          </p:cNvSpPr>
          <p:nvPr/>
        </p:nvSpPr>
        <p:spPr>
          <a:xfrm>
            <a:off x="1219200" y="5181600"/>
            <a:ext cx="3276600" cy="1062866"/>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Drag the pointer to </a:t>
            </a:r>
            <a:r>
              <a:rPr lang="en-US" sz="1600" b="1" dirty="0" smtClean="0">
                <a:solidFill>
                  <a:schemeClr val="bg1"/>
                </a:solidFill>
              </a:rPr>
              <a:t/>
            </a:r>
            <a:br>
              <a:rPr lang="en-US" sz="1600" b="1" dirty="0" smtClean="0">
                <a:solidFill>
                  <a:schemeClr val="bg1"/>
                </a:solidFill>
              </a:rPr>
            </a:br>
            <a:r>
              <a:rPr lang="en-US" sz="1600" b="1" dirty="0" smtClean="0">
                <a:solidFill>
                  <a:schemeClr val="bg1"/>
                </a:solidFill>
              </a:rPr>
              <a:t>select </a:t>
            </a:r>
            <a:r>
              <a:rPr lang="en-US" sz="1600" b="1" dirty="0">
                <a:solidFill>
                  <a:schemeClr val="bg1"/>
                </a:solidFill>
              </a:rPr>
              <a:t>the part of the </a:t>
            </a:r>
            <a:r>
              <a:rPr lang="en-US" sz="1600" b="1" dirty="0" smtClean="0">
                <a:solidFill>
                  <a:schemeClr val="bg1"/>
                </a:solidFill>
              </a:rPr>
              <a:t/>
            </a:r>
            <a:br>
              <a:rPr lang="en-US" sz="1600" b="1" dirty="0" smtClean="0">
                <a:solidFill>
                  <a:schemeClr val="bg1"/>
                </a:solidFill>
              </a:rPr>
            </a:br>
            <a:r>
              <a:rPr lang="en-US" sz="1600" b="1" dirty="0" smtClean="0">
                <a:solidFill>
                  <a:schemeClr val="bg1"/>
                </a:solidFill>
              </a:rPr>
              <a:t>picture </a:t>
            </a:r>
            <a:r>
              <a:rPr lang="en-US" sz="1600" b="1" dirty="0">
                <a:solidFill>
                  <a:schemeClr val="bg1"/>
                </a:solidFill>
              </a:rPr>
              <a:t>you want to </a:t>
            </a:r>
            <a:r>
              <a:rPr lang="en-US" sz="1600" b="1" dirty="0" smtClean="0">
                <a:solidFill>
                  <a:schemeClr val="bg1"/>
                </a:solidFill>
              </a:rPr>
              <a:t/>
            </a:r>
            <a:br>
              <a:rPr lang="en-US" sz="1600" b="1" dirty="0" smtClean="0">
                <a:solidFill>
                  <a:schemeClr val="bg1"/>
                </a:solidFill>
              </a:rPr>
            </a:br>
            <a:r>
              <a:rPr lang="en-US" sz="1600" b="1" dirty="0" smtClean="0">
                <a:solidFill>
                  <a:schemeClr val="bg1"/>
                </a:solidFill>
              </a:rPr>
              <a:t>work </a:t>
            </a:r>
            <a:r>
              <a:rPr lang="en-US" sz="1600" b="1" dirty="0">
                <a:solidFill>
                  <a:schemeClr val="bg1"/>
                </a:solidFill>
              </a:rPr>
              <a:t>with.</a:t>
            </a:r>
            <a:endParaRPr lang="en-US" sz="1600" b="1" dirty="0">
              <a:solidFill>
                <a:schemeClr val="bg1"/>
              </a:solidFill>
              <a:latin typeface="Comic Sans MS" pitchFamily="66" charset="0"/>
            </a:endParaRPr>
          </a:p>
        </p:txBody>
      </p:sp>
      <p:cxnSp>
        <p:nvCxnSpPr>
          <p:cNvPr id="10" name="Straight Arrow Connector 9"/>
          <p:cNvCxnSpPr/>
          <p:nvPr/>
        </p:nvCxnSpPr>
        <p:spPr>
          <a:xfrm>
            <a:off x="1524000" y="3962400"/>
            <a:ext cx="6096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95400" y="3088671"/>
            <a:ext cx="6096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Eraser / Color Eraser Tool</a:t>
            </a:r>
          </a:p>
        </p:txBody>
      </p:sp>
      <p:sp>
        <p:nvSpPr>
          <p:cNvPr id="7" name="Rectangle 3"/>
          <p:cNvSpPr txBox="1">
            <a:spLocks noChangeArrowheads="1"/>
          </p:cNvSpPr>
          <p:nvPr/>
        </p:nvSpPr>
        <p:spPr>
          <a:xfrm>
            <a:off x="609600" y="1143000"/>
            <a:ext cx="7620000" cy="609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Use the Eraser to erase areas of your picture. Click Eraser, click </a:t>
            </a:r>
            <a:r>
              <a:rPr lang="en-US" sz="1600" dirty="0" smtClean="0">
                <a:solidFill>
                  <a:srgbClr val="FF3399"/>
                </a:solidFill>
              </a:rPr>
              <a:t>[ctrl] and [+] to make the eraser bigger and [ctrl] and [-] to make it smaller.. </a:t>
            </a: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grpSp>
        <p:nvGrpSpPr>
          <p:cNvPr id="16" name="Group 15"/>
          <p:cNvGrpSpPr/>
          <p:nvPr/>
        </p:nvGrpSpPr>
        <p:grpSpPr>
          <a:xfrm>
            <a:off x="234176" y="2057400"/>
            <a:ext cx="8452624" cy="4385324"/>
            <a:chOff x="228600" y="1877338"/>
            <a:chExt cx="8452624" cy="4385324"/>
          </a:xfrm>
        </p:grpSpPr>
        <p:pic>
          <p:nvPicPr>
            <p:cNvPr id="2" name="Picture 1"/>
            <p:cNvPicPr>
              <a:picLocks noChangeAspect="1"/>
            </p:cNvPicPr>
            <p:nvPr/>
          </p:nvPicPr>
          <p:blipFill>
            <a:blip r:embed="rId2"/>
            <a:stretch>
              <a:fillRect/>
            </a:stretch>
          </p:blipFill>
          <p:spPr>
            <a:xfrm>
              <a:off x="356678" y="1877338"/>
              <a:ext cx="8324546" cy="4317164"/>
            </a:xfrm>
            <a:prstGeom prst="rect">
              <a:avLst/>
            </a:prstGeom>
          </p:spPr>
        </p:pic>
        <p:sp>
          <p:nvSpPr>
            <p:cNvPr id="8" name="Rectangle 3"/>
            <p:cNvSpPr txBox="1">
              <a:spLocks noChangeArrowheads="1"/>
            </p:cNvSpPr>
            <p:nvPr/>
          </p:nvSpPr>
          <p:spPr>
            <a:xfrm>
              <a:off x="4953000" y="4891062"/>
              <a:ext cx="3276600" cy="13716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a:solidFill>
                    <a:schemeClr val="bg1"/>
                  </a:solidFill>
                </a:rPr>
                <a:t>Any areas that you erase will be replaced by the background color</a:t>
              </a:r>
              <a:r>
                <a:rPr lang="en-US" sz="1600" b="1" dirty="0" smtClean="0">
                  <a:solidFill>
                    <a:schemeClr val="bg1"/>
                  </a:solidFill>
                </a:rPr>
                <a:t>.  Which happens to be WHITE in this case.</a:t>
              </a:r>
              <a:endParaRPr lang="en-US" sz="1600" b="1" dirty="0">
                <a:solidFill>
                  <a:schemeClr val="bg1"/>
                </a:solidFill>
                <a:latin typeface="Comic Sans MS" pitchFamily="66" charset="0"/>
              </a:endParaRPr>
            </a:p>
          </p:txBody>
        </p:sp>
        <p:cxnSp>
          <p:nvCxnSpPr>
            <p:cNvPr id="10" name="Straight Arrow Connector 9"/>
            <p:cNvCxnSpPr/>
            <p:nvPr/>
          </p:nvCxnSpPr>
          <p:spPr>
            <a:xfrm flipH="1" flipV="1">
              <a:off x="5867400" y="2784303"/>
              <a:ext cx="228600" cy="2106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228600" y="4495800"/>
              <a:ext cx="3276600" cy="685800"/>
            </a:xfrm>
            <a:prstGeom prst="rect">
              <a:avLst/>
            </a:prstGeom>
          </p:spPr>
          <p:txBody>
            <a:bodyPr>
              <a:normAutofit/>
            </a:bodyPr>
            <a:lstStyle/>
            <a:p>
              <a:pPr marL="411480" indent="-342900" fontAlgn="auto">
                <a:lnSpc>
                  <a:spcPct val="90000"/>
                </a:lnSpc>
                <a:spcBef>
                  <a:spcPts val="700"/>
                </a:spcBef>
                <a:spcAft>
                  <a:spcPts val="0"/>
                </a:spcAft>
                <a:buClr>
                  <a:schemeClr val="bg1">
                    <a:lumMod val="85000"/>
                    <a:lumOff val="15000"/>
                  </a:schemeClr>
                </a:buClr>
                <a:buSzPct val="95000"/>
                <a:buFont typeface="Arial" pitchFamily="34" charset="0"/>
                <a:buChar char="•"/>
                <a:defRPr/>
              </a:pPr>
              <a:r>
                <a:rPr lang="en-US" sz="1600" b="1" dirty="0" smtClean="0">
                  <a:solidFill>
                    <a:schemeClr val="bg1"/>
                  </a:solidFill>
                </a:rPr>
                <a:t>This little square … is your eraser.</a:t>
              </a:r>
              <a:endParaRPr lang="en-US" sz="1600" b="1" dirty="0">
                <a:solidFill>
                  <a:schemeClr val="bg1"/>
                </a:solidFill>
                <a:latin typeface="Comic Sans MS" pitchFamily="66" charset="0"/>
              </a:endParaRPr>
            </a:p>
          </p:txBody>
        </p:sp>
        <p:cxnSp>
          <p:nvCxnSpPr>
            <p:cNvPr id="12" name="Straight Arrow Connector 11"/>
            <p:cNvCxnSpPr/>
            <p:nvPr/>
          </p:nvCxnSpPr>
          <p:spPr>
            <a:xfrm>
              <a:off x="3200400" y="4648200"/>
              <a:ext cx="685800"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Fill Tool</a:t>
            </a:r>
          </a:p>
        </p:txBody>
      </p:sp>
      <p:sp>
        <p:nvSpPr>
          <p:cNvPr id="7" name="Rectangle 3"/>
          <p:cNvSpPr txBox="1">
            <a:spLocks noChangeArrowheads="1"/>
          </p:cNvSpPr>
          <p:nvPr/>
        </p:nvSpPr>
        <p:spPr>
          <a:xfrm>
            <a:off x="762000" y="975515"/>
            <a:ext cx="7620000" cy="990600"/>
          </a:xfrm>
          <a:prstGeom prst="rect">
            <a:avLst/>
          </a:prstGeom>
        </p:spPr>
        <p:txBody>
          <a:bodyPr>
            <a:normAutofit fontScale="85000" lnSpcReduction="20000"/>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900" b="1" dirty="0">
                <a:solidFill>
                  <a:srgbClr val="FF3399"/>
                </a:solidFill>
              </a:rPr>
              <a:t>Use </a:t>
            </a:r>
            <a:r>
              <a:rPr lang="en-US" sz="1900" b="1" dirty="0" smtClean="0">
                <a:solidFill>
                  <a:srgbClr val="FF3399"/>
                </a:solidFill>
              </a:rPr>
              <a:t>FILL TOOL to </a:t>
            </a:r>
            <a:r>
              <a:rPr lang="en-US" sz="1900" b="1" dirty="0">
                <a:solidFill>
                  <a:srgbClr val="FF3399"/>
                </a:solidFill>
              </a:rPr>
              <a:t>fill the entire picture or an enclosed shape with color. Click </a:t>
            </a:r>
            <a:r>
              <a:rPr lang="en-US" sz="1900" b="1" dirty="0" smtClean="0">
                <a:solidFill>
                  <a:srgbClr val="FF3399"/>
                </a:solidFill>
              </a:rPr>
              <a:t>Fill, </a:t>
            </a:r>
            <a:r>
              <a:rPr lang="en-US" sz="1900" b="1" dirty="0">
                <a:solidFill>
                  <a:srgbClr val="FF3399"/>
                </a:solidFill>
              </a:rPr>
              <a:t>click a color in the Color box, and then click inside the area you want to fill</a:t>
            </a:r>
            <a:r>
              <a:rPr lang="en-US" sz="1900" b="1" dirty="0" smtClean="0">
                <a:solidFill>
                  <a:srgbClr val="FF3399"/>
                </a:solidFill>
              </a:rPr>
              <a:t>.  </a:t>
            </a: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900" b="1"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900" b="1" dirty="0" smtClean="0">
                <a:solidFill>
                  <a:srgbClr val="FF3399"/>
                </a:solidFill>
              </a:rPr>
              <a:t>If you RIGHT click while using the fill tool … you’ll fill with </a:t>
            </a:r>
            <a:r>
              <a:rPr lang="en-US" sz="1900" b="1" dirty="0" err="1" smtClean="0">
                <a:solidFill>
                  <a:srgbClr val="FF3399"/>
                </a:solidFill>
              </a:rPr>
              <a:t>colour</a:t>
            </a:r>
            <a:r>
              <a:rPr lang="en-US" sz="1900" b="1" dirty="0" smtClean="0">
                <a:solidFill>
                  <a:srgbClr val="FF3399"/>
                </a:solidFill>
              </a:rPr>
              <a:t> #2. </a:t>
            </a:r>
            <a:endParaRPr lang="en-US" sz="1900" b="1"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1981200" y="2133600"/>
            <a:ext cx="6096000" cy="4561874"/>
          </a:xfrm>
          <a:prstGeom prst="rect">
            <a:avLst/>
          </a:prstGeom>
        </p:spPr>
      </p:pic>
      <p:cxnSp>
        <p:nvCxnSpPr>
          <p:cNvPr id="10" name="Straight Arrow Connector 9"/>
          <p:cNvCxnSpPr/>
          <p:nvPr/>
        </p:nvCxnSpPr>
        <p:spPr>
          <a:xfrm>
            <a:off x="1676400" y="2438400"/>
            <a:ext cx="1752600" cy="1058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707886"/>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n-US" sz="4000" b="1" dirty="0">
                <a:ln/>
                <a:solidFill>
                  <a:schemeClr val="accent5">
                    <a:tint val="50000"/>
                    <a:satMod val="180000"/>
                  </a:schemeClr>
                </a:solidFill>
                <a:effectLst>
                  <a:glow rad="63500">
                    <a:schemeClr val="accent5">
                      <a:satMod val="175000"/>
                      <a:alpha val="40000"/>
                    </a:schemeClr>
                  </a:glow>
                </a:effectLst>
              </a:rPr>
              <a:t>Pick Color / Eye Dropper Tool</a:t>
            </a:r>
          </a:p>
        </p:txBody>
      </p:sp>
      <p:sp>
        <p:nvSpPr>
          <p:cNvPr id="7" name="Rectangle 3"/>
          <p:cNvSpPr txBox="1">
            <a:spLocks noChangeArrowheads="1"/>
          </p:cNvSpPr>
          <p:nvPr/>
        </p:nvSpPr>
        <p:spPr>
          <a:xfrm>
            <a:off x="609600" y="1143000"/>
            <a:ext cx="7620000" cy="762000"/>
          </a:xfrm>
          <a:prstGeom prst="rect">
            <a:avLst/>
          </a:prstGeom>
        </p:spPr>
        <p:txBody>
          <a:bodyPr>
            <a:normAutofit fontScale="92500" lnSpcReduction="20000"/>
          </a:bodyPr>
          <a:lstStyle/>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r>
              <a:rPr lang="en-US" sz="1600" dirty="0">
                <a:solidFill>
                  <a:srgbClr val="FF3399"/>
                </a:solidFill>
              </a:rPr>
              <a:t>Use Pick Color to set the current foreground or background color. </a:t>
            </a:r>
            <a:r>
              <a:rPr lang="en-US" sz="1600" dirty="0" smtClean="0">
                <a:solidFill>
                  <a:srgbClr val="FF3399"/>
                </a:solidFill>
              </a:rPr>
              <a:t>Click the ‘eye-dropper’ , </a:t>
            </a:r>
            <a:r>
              <a:rPr lang="en-US" sz="1600" dirty="0">
                <a:solidFill>
                  <a:srgbClr val="FF3399"/>
                </a:solidFill>
              </a:rPr>
              <a:t>and then click the color in your picture that you want to set as the foreground </a:t>
            </a:r>
            <a:r>
              <a:rPr lang="en-US" sz="1600" dirty="0" smtClean="0">
                <a:solidFill>
                  <a:srgbClr val="FF3399"/>
                </a:solidFill>
              </a:rPr>
              <a:t>color [</a:t>
            </a:r>
            <a:r>
              <a:rPr lang="en-US" sz="1600" dirty="0" err="1" smtClean="0">
                <a:solidFill>
                  <a:srgbClr val="FF3399"/>
                </a:solidFill>
              </a:rPr>
              <a:t>colour</a:t>
            </a:r>
            <a:r>
              <a:rPr lang="en-US" sz="1600" dirty="0" smtClean="0">
                <a:solidFill>
                  <a:srgbClr val="FF3399"/>
                </a:solidFill>
              </a:rPr>
              <a:t> #1], </a:t>
            </a:r>
            <a:r>
              <a:rPr lang="en-US" sz="1600" dirty="0">
                <a:solidFill>
                  <a:srgbClr val="FF3399"/>
                </a:solidFill>
              </a:rPr>
              <a:t>or right-click the color in your picture that you want to set as the background </a:t>
            </a:r>
            <a:r>
              <a:rPr lang="en-US" sz="1600" dirty="0" smtClean="0">
                <a:solidFill>
                  <a:srgbClr val="FF3399"/>
                </a:solidFill>
              </a:rPr>
              <a:t>color [</a:t>
            </a:r>
            <a:r>
              <a:rPr lang="en-US" sz="1600" dirty="0" err="1" smtClean="0">
                <a:solidFill>
                  <a:srgbClr val="FF3399"/>
                </a:solidFill>
              </a:rPr>
              <a:t>colour</a:t>
            </a:r>
            <a:r>
              <a:rPr lang="en-US" sz="1600" dirty="0" smtClean="0">
                <a:solidFill>
                  <a:srgbClr val="FF3399"/>
                </a:solidFill>
              </a:rPr>
              <a:t> #2].  This is useful if your picture has an odd </a:t>
            </a:r>
            <a:r>
              <a:rPr lang="en-US" sz="1600" dirty="0" err="1" smtClean="0">
                <a:solidFill>
                  <a:srgbClr val="FF3399"/>
                </a:solidFill>
              </a:rPr>
              <a:t>colour</a:t>
            </a:r>
            <a:r>
              <a:rPr lang="en-US" sz="1600" dirty="0" smtClean="0">
                <a:solidFill>
                  <a:srgbClr val="FF3399"/>
                </a:solidFill>
              </a:rPr>
              <a:t> in it that you want to copy.</a:t>
            </a:r>
            <a:endParaRPr lang="en-US" sz="1600" dirty="0">
              <a:solidFill>
                <a:srgbClr val="FF3399"/>
              </a:solidFill>
            </a:endParaRPr>
          </a:p>
          <a:p>
            <a:pPr marL="411480" indent="-342900" fontAlgn="auto">
              <a:lnSpc>
                <a:spcPct val="90000"/>
              </a:lnSpc>
              <a:spcBef>
                <a:spcPts val="700"/>
              </a:spcBef>
              <a:spcAft>
                <a:spcPts val="0"/>
              </a:spcAft>
              <a:buClr>
                <a:schemeClr val="bg1">
                  <a:lumMod val="85000"/>
                  <a:lumOff val="15000"/>
                </a:schemeClr>
              </a:buClr>
              <a:buSzPct val="95000"/>
              <a:buFont typeface="Wingdings"/>
              <a:buChar char=""/>
              <a:defRPr/>
            </a:pPr>
            <a:endParaRPr lang="en-US" sz="1600" dirty="0">
              <a:solidFill>
                <a:srgbClr val="FF3399"/>
              </a:solidFill>
              <a:latin typeface="Comic Sans MS" pitchFamily="66" charset="0"/>
            </a:endParaRPr>
          </a:p>
        </p:txBody>
      </p:sp>
      <p:pic>
        <p:nvPicPr>
          <p:cNvPr id="2" name="Picture 1"/>
          <p:cNvPicPr>
            <a:picLocks noChangeAspect="1"/>
          </p:cNvPicPr>
          <p:nvPr/>
        </p:nvPicPr>
        <p:blipFill>
          <a:blip r:embed="rId2"/>
          <a:stretch>
            <a:fillRect/>
          </a:stretch>
        </p:blipFill>
        <p:spPr>
          <a:xfrm>
            <a:off x="430948" y="2133600"/>
            <a:ext cx="8239125" cy="4320600"/>
          </a:xfrm>
          <a:prstGeom prst="rect">
            <a:avLst/>
          </a:prstGeom>
        </p:spPr>
      </p:pic>
      <p:sp>
        <p:nvSpPr>
          <p:cNvPr id="3" name="TextBox 2"/>
          <p:cNvSpPr txBox="1"/>
          <p:nvPr/>
        </p:nvSpPr>
        <p:spPr>
          <a:xfrm>
            <a:off x="609600" y="3733800"/>
            <a:ext cx="2514600" cy="553998"/>
          </a:xfrm>
          <a:prstGeom prst="rect">
            <a:avLst/>
          </a:prstGeom>
          <a:noFill/>
        </p:spPr>
        <p:txBody>
          <a:bodyPr wrap="square" rtlCol="0">
            <a:spAutoFit/>
          </a:bodyPr>
          <a:lstStyle/>
          <a:p>
            <a:r>
              <a:rPr lang="en-CA" sz="1000" dirty="0" smtClean="0">
                <a:solidFill>
                  <a:schemeClr val="bg1"/>
                </a:solidFill>
              </a:rPr>
              <a:t>* See how my colour #1 box is now black and not yellow as it was just a second ago.  I used the dropper to pick that up.</a:t>
            </a:r>
            <a:endParaRPr lang="en-CA" sz="1000" dirty="0">
              <a:solidFill>
                <a:schemeClr val="bg1"/>
              </a:solidFill>
            </a:endParaRPr>
          </a:p>
        </p:txBody>
      </p:sp>
      <p:cxnSp>
        <p:nvCxnSpPr>
          <p:cNvPr id="8" name="Straight Arrow Connector 7"/>
          <p:cNvCxnSpPr/>
          <p:nvPr/>
        </p:nvCxnSpPr>
        <p:spPr>
          <a:xfrm flipV="1">
            <a:off x="2971800" y="2819400"/>
            <a:ext cx="2667000" cy="1066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solidFill>
          <a:schemeClr val="tx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2463</TotalTime>
  <Words>1409</Words>
  <Application>Microsoft Office PowerPoint</Application>
  <PresentationFormat>On-screen Show (4:3)</PresentationFormat>
  <Paragraphs>98</Paragraphs>
  <Slides>27</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Comic Sans MS</vt:lpstr>
      <vt:lpstr>Consolas</vt:lpstr>
      <vt:lpstr>Corbel</vt:lpstr>
      <vt:lpstr>Times New Roman</vt:lpstr>
      <vt:lpstr>Wingdings</vt:lpstr>
      <vt:lpstr>Wingdings 2</vt:lpstr>
      <vt:lpstr>Wingdings 3</vt:lpstr>
      <vt:lpstr>Metro</vt:lpstr>
      <vt:lpstr>Watch this slideshow. </vt:lpstr>
      <vt:lpstr>This powerpoint is a good intro to paint.   But, it’s from an older version (of paint) so the buttons will differ somewhat.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Paint Tutorial</dc:title>
  <dc:subject>MS Paint</dc:subject>
  <dc:creator>Zaiba Mustafa</dc:creator>
  <cp:keywords>ms paint, tutorial, zaiba mustafa</cp:keywords>
  <cp:lastModifiedBy>ROBIN Dennis</cp:lastModifiedBy>
  <cp:revision>166</cp:revision>
  <dcterms:created xsi:type="dcterms:W3CDTF">1601-01-01T00:00:00Z</dcterms:created>
  <dcterms:modified xsi:type="dcterms:W3CDTF">2018-05-02T17:06:40Z</dcterms:modified>
</cp:coreProperties>
</file>