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 userDrawn="1">
          <p15:clr>
            <a:srgbClr val="A4A3A4"/>
          </p15:clr>
        </p15:guide>
        <p15:guide id="2" pos="2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324" y="60"/>
      </p:cViewPr>
      <p:guideLst>
        <p:guide orient="horz" pos="984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0" y="-16933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1737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Freeform 2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Freeform 34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8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Freeform 37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Freeform 38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Freeform 39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Freeform 40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Freeform 41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accent1"/>
                </a:solidFill>
              </a:rPr>
              <a:t>”</a:t>
            </a:r>
            <a:endParaRPr lang="en-US" sz="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07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Freeform 2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Freeform 34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26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Freeform 37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Freeform 38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Freeform 39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Freeform 40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Freeform 41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 smtClean="0">
                <a:solidFill>
                  <a:schemeClr val="accent1"/>
                </a:solidFill>
              </a:rPr>
              <a:t>”</a:t>
            </a:r>
            <a:endParaRPr lang="en-US" sz="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5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Freeform 36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Freeform 37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37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Freeform 2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Freeform 34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0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Freeform 2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Freeform 34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43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2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Freeform 25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Freeform 29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Freeform 34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5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Freeform 2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Freeform 34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Freeform 35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295" y="2160590"/>
            <a:ext cx="4185124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7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Freeform 37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Freeform 38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423" y="2160983"/>
            <a:ext cx="38302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4623" y="2160983"/>
            <a:ext cx="38317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Freeform 28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Freeform 29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Freeform 33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Freeform 27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Freeform 28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Freeform 29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Freeform 32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Freeform 35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5"/>
            <a:ext cx="4514716" cy="5526437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70"/>
            <a:ext cx="3855532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6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Freeform 35"/>
          <p:cNvSpPr/>
          <p:nvPr/>
        </p:nvSpPr>
        <p:spPr>
          <a:xfrm>
            <a:off x="10398336" y="3597855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50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Canadian Train tours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0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 Canadian Luxury Tour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512" y="2534357"/>
            <a:ext cx="4185125" cy="3133898"/>
          </a:xfrm>
        </p:spPr>
        <p:txBody>
          <a:bodyPr/>
          <a:lstStyle/>
          <a:p>
            <a:r>
              <a:rPr lang="en-US" dirty="0" smtClean="0"/>
              <a:t>10 nights/12 days</a:t>
            </a:r>
          </a:p>
          <a:p>
            <a:r>
              <a:rPr lang="en-US" dirty="0" smtClean="0"/>
              <a:t>Departure cities</a:t>
            </a:r>
          </a:p>
          <a:p>
            <a:pPr lvl="1"/>
            <a:r>
              <a:rPr lang="en-US" dirty="0" smtClean="0"/>
              <a:t>Toronto, ON</a:t>
            </a:r>
          </a:p>
          <a:p>
            <a:pPr lvl="1"/>
            <a:r>
              <a:rPr lang="en-US" dirty="0" smtClean="0"/>
              <a:t>Ottawa, ON</a:t>
            </a:r>
          </a:p>
          <a:p>
            <a:r>
              <a:rPr lang="en-US" dirty="0" smtClean="0"/>
              <a:t>Destination city – Vancouver, BC</a:t>
            </a:r>
          </a:p>
          <a:p>
            <a:r>
              <a:rPr lang="en-US" dirty="0" smtClean="0"/>
              <a:t>Prices</a:t>
            </a:r>
          </a:p>
          <a:p>
            <a:pPr lvl="1"/>
            <a:r>
              <a:rPr lang="en-US" dirty="0" smtClean="0"/>
              <a:t>$3560 – Toronto, ON</a:t>
            </a:r>
          </a:p>
          <a:p>
            <a:pPr lvl="1"/>
            <a:r>
              <a:rPr lang="en-US" dirty="0" smtClean="0"/>
              <a:t>$3250 – Ottawa, 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7" y="2534357"/>
            <a:ext cx="4181302" cy="3133898"/>
          </a:xfrm>
        </p:spPr>
      </p:pic>
    </p:spTree>
    <p:extLst>
      <p:ext uri="{BB962C8B-B14F-4D97-AF65-F5344CB8AC3E}">
        <p14:creationId xmlns:p14="http://schemas.microsoft.com/office/powerpoint/2010/main" val="239202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Interior Ontario Tour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77512" y="2533568"/>
            <a:ext cx="4185125" cy="2880643"/>
          </a:xfrm>
        </p:spPr>
        <p:txBody>
          <a:bodyPr/>
          <a:lstStyle/>
          <a:p>
            <a:r>
              <a:rPr lang="en-US" dirty="0" smtClean="0"/>
              <a:t>2 nights/3 days</a:t>
            </a:r>
          </a:p>
          <a:p>
            <a:r>
              <a:rPr lang="en-US" dirty="0" smtClean="0"/>
              <a:t>Departure city – Sudbury, ON</a:t>
            </a:r>
          </a:p>
          <a:p>
            <a:r>
              <a:rPr lang="en-US" dirty="0" smtClean="0"/>
              <a:t>Destination city – White River, ON</a:t>
            </a:r>
          </a:p>
          <a:p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$210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18" y="2160588"/>
            <a:ext cx="2910040" cy="3881437"/>
          </a:xfrm>
        </p:spPr>
      </p:pic>
    </p:spTree>
    <p:extLst>
      <p:ext uri="{BB962C8B-B14F-4D97-AF65-F5344CB8AC3E}">
        <p14:creationId xmlns:p14="http://schemas.microsoft.com/office/powerpoint/2010/main" val="395898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Northern Quebec Tour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512" y="2574656"/>
            <a:ext cx="4185125" cy="3140344"/>
          </a:xfrm>
        </p:spPr>
        <p:txBody>
          <a:bodyPr/>
          <a:lstStyle/>
          <a:p>
            <a:r>
              <a:rPr lang="en-US" dirty="0" smtClean="0"/>
              <a:t>2 nights/3 days</a:t>
            </a:r>
          </a:p>
          <a:p>
            <a:r>
              <a:rPr lang="en-US" dirty="0" smtClean="0"/>
              <a:t>Departure city – Montreal, ON</a:t>
            </a:r>
          </a:p>
          <a:p>
            <a:r>
              <a:rPr lang="en-US" dirty="0" smtClean="0"/>
              <a:t>Destination city – </a:t>
            </a:r>
            <a:r>
              <a:rPr lang="en-US" dirty="0" err="1" smtClean="0"/>
              <a:t>Senneterre</a:t>
            </a:r>
            <a:r>
              <a:rPr lang="en-US" dirty="0" smtClean="0"/>
              <a:t>, ON</a:t>
            </a:r>
          </a:p>
          <a:p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$210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04" y="2574656"/>
            <a:ext cx="4071068" cy="3053301"/>
          </a:xfrm>
        </p:spPr>
      </p:pic>
    </p:spTree>
    <p:extLst>
      <p:ext uri="{BB962C8B-B14F-4D97-AF65-F5344CB8AC3E}">
        <p14:creationId xmlns:p14="http://schemas.microsoft.com/office/powerpoint/2010/main" val="21421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Manitoba Tour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512" y="2532063"/>
            <a:ext cx="4185125" cy="3138487"/>
          </a:xfrm>
        </p:spPr>
        <p:txBody>
          <a:bodyPr/>
          <a:lstStyle/>
          <a:p>
            <a:r>
              <a:rPr lang="en-US" dirty="0" smtClean="0"/>
              <a:t>3 nights/4 days</a:t>
            </a:r>
          </a:p>
          <a:p>
            <a:r>
              <a:rPr lang="en-US" dirty="0" smtClean="0"/>
              <a:t>Departure city – Winnipeg, MN</a:t>
            </a:r>
          </a:p>
          <a:p>
            <a:r>
              <a:rPr lang="en-US" dirty="0" smtClean="0"/>
              <a:t>Destination city – Churchill, MN</a:t>
            </a:r>
          </a:p>
          <a:p>
            <a:r>
              <a:rPr lang="en-US" dirty="0" smtClean="0"/>
              <a:t>Prices</a:t>
            </a:r>
          </a:p>
          <a:p>
            <a:pPr lvl="1"/>
            <a:r>
              <a:rPr lang="en-US" dirty="0" smtClean="0"/>
              <a:t>$380</a:t>
            </a:r>
          </a:p>
          <a:p>
            <a:r>
              <a:rPr lang="en-US" dirty="0" smtClean="0"/>
              <a:t>Stops include The Pas and </a:t>
            </a:r>
            <a:r>
              <a:rPr lang="en-US" dirty="0" err="1" smtClean="0"/>
              <a:t>Pukatawagan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3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77652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Southern Ontario Tour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512" y="2574656"/>
            <a:ext cx="4185125" cy="3880772"/>
          </a:xfrm>
        </p:spPr>
        <p:txBody>
          <a:bodyPr/>
          <a:lstStyle/>
          <a:p>
            <a:r>
              <a:rPr lang="en-US" dirty="0" smtClean="0"/>
              <a:t>3 nights/5 days</a:t>
            </a:r>
          </a:p>
          <a:p>
            <a:r>
              <a:rPr lang="en-US" dirty="0" smtClean="0"/>
              <a:t>Departure cities</a:t>
            </a:r>
          </a:p>
          <a:p>
            <a:pPr lvl="1"/>
            <a:r>
              <a:rPr lang="en-US" dirty="0" smtClean="0"/>
              <a:t>Montreal, QC</a:t>
            </a:r>
          </a:p>
          <a:p>
            <a:pPr lvl="1"/>
            <a:r>
              <a:rPr lang="en-US" dirty="0" smtClean="0"/>
              <a:t>Ottawa, ON</a:t>
            </a:r>
          </a:p>
          <a:p>
            <a:r>
              <a:rPr lang="en-US" dirty="0" smtClean="0"/>
              <a:t>Destination cities</a:t>
            </a:r>
          </a:p>
          <a:p>
            <a:pPr lvl="1"/>
            <a:r>
              <a:rPr lang="en-US" dirty="0" smtClean="0"/>
              <a:t>Windsor, ON</a:t>
            </a:r>
          </a:p>
          <a:p>
            <a:pPr lvl="1"/>
            <a:r>
              <a:rPr lang="en-US" dirty="0" smtClean="0"/>
              <a:t>Niagara Falls, ON</a:t>
            </a:r>
          </a:p>
          <a:p>
            <a:r>
              <a:rPr lang="en-US" dirty="0" smtClean="0"/>
              <a:t>Prices</a:t>
            </a:r>
          </a:p>
          <a:p>
            <a:pPr lvl="1"/>
            <a:r>
              <a:rPr lang="en-US" dirty="0" smtClean="0"/>
              <a:t>$320</a:t>
            </a:r>
          </a:p>
          <a:p>
            <a:pPr lvl="1"/>
            <a:r>
              <a:rPr lang="en-US" dirty="0" smtClean="0"/>
              <a:t>$380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04" y="2574656"/>
            <a:ext cx="4071068" cy="3053301"/>
          </a:xfrm>
        </p:spPr>
      </p:pic>
    </p:spTree>
    <p:extLst>
      <p:ext uri="{BB962C8B-B14F-4D97-AF65-F5344CB8AC3E}">
        <p14:creationId xmlns:p14="http://schemas.microsoft.com/office/powerpoint/2010/main" val="14331211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 HD - Strawberry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 HD - Strawberry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 name="Facet HD - Strawberr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136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Canadian Train tours</vt:lpstr>
      <vt:lpstr>Trans Canadian Luxury Tour</vt:lpstr>
      <vt:lpstr>Interior Ontario Tour</vt:lpstr>
      <vt:lpstr>Northern Quebec Tour</vt:lpstr>
      <vt:lpstr>Manitoba Tour</vt:lpstr>
      <vt:lpstr>Southern Ontario Tour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Train tours</dc:title>
  <dc:creator>Your Name</dc:creator>
  <cp:lastModifiedBy>Your Name</cp:lastModifiedBy>
  <cp:revision>32</cp:revision>
  <dcterms:created xsi:type="dcterms:W3CDTF">2012-09-13T18:09:36Z</dcterms:created>
  <dcterms:modified xsi:type="dcterms:W3CDTF">2012-10-31T22:05:50Z</dcterms:modified>
</cp:coreProperties>
</file>