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71" r:id="rId9"/>
    <p:sldId id="263" r:id="rId10"/>
    <p:sldId id="264" r:id="rId11"/>
    <p:sldId id="265" r:id="rId12"/>
    <p:sldId id="261" r:id="rId13"/>
    <p:sldId id="267" r:id="rId14"/>
    <p:sldId id="272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1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7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061265-8CC4-4943-BE14-EED00D093D3E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BD509A-3ACE-4B2C-AEA5-81A203176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06727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y.com/articles/How_to_Become_an_Image_Consultant_Education_and_Career_Roadmap.html" TargetMode="External"/><Relationship Id="rId3" Type="http://schemas.openxmlformats.org/officeDocument/2006/relationships/hyperlink" Target="https://www.myworldofwork.co.uk/my-career-options/job-profiles/image-consultant" TargetMode="External"/><Relationship Id="rId7" Type="http://schemas.openxmlformats.org/officeDocument/2006/relationships/hyperlink" Target="https://studioforimageprofessionals.com/how-to-become-an-image-consultant/" TargetMode="External"/><Relationship Id="rId2" Type="http://schemas.openxmlformats.org/officeDocument/2006/relationships/hyperlink" Target="https://www2.careercruising.com/careers/job-description/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shadow.com/interview-with-an-image-and-fashion-consultant/" TargetMode="External"/><Relationship Id="rId5" Type="http://schemas.openxmlformats.org/officeDocument/2006/relationships/hyperlink" Target="https://www.aici.org/events/event_list.asp" TargetMode="External"/><Relationship Id="rId4" Type="http://schemas.openxmlformats.org/officeDocument/2006/relationships/hyperlink" Target="https://www.bls.gov/ooh/personal-care-and-service/barbers-hairstylists-and-cosmetologists.htm#tab-6" TargetMode="External"/><Relationship Id="rId9" Type="http://schemas.openxmlformats.org/officeDocument/2006/relationships/hyperlink" Target="http://www.thechicfashionista.com/your-best-perfect-color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247899"/>
            <a:ext cx="9071240" cy="2434163"/>
          </a:xfrm>
        </p:spPr>
        <p:txBody>
          <a:bodyPr/>
          <a:lstStyle/>
          <a:p>
            <a:r>
              <a:rPr lang="en-US" sz="5400" dirty="0" smtClean="0"/>
              <a:t>My (Potential)Future Career- Image Consultant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Student Name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7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</a:t>
            </a:r>
            <a:endParaRPr lang="en-US" dirty="0"/>
          </a:p>
        </p:txBody>
      </p:sp>
      <p:pic>
        <p:nvPicPr>
          <p:cNvPr id="2052" name="Picture 4" descr="Image result for money clip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4972" y="3168356"/>
            <a:ext cx="2980256" cy="32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014194"/>
            <a:ext cx="1005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Just starting out, you may be able to charge $20-30 dollars an hour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People in high demand can earn $500 in a big city. Some can even charge $2000 an hour.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annual income for full-time consultants ranges from around $30,000 to $100,000 or more.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median income is around $50,000 a year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Day on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calling and setting up appointments with future clients along with advertising, the consultant meets the client,  and has a consultation to learn their needs and concerns. </a:t>
            </a:r>
          </a:p>
          <a:p>
            <a:r>
              <a:rPr lang="en-US" dirty="0" smtClean="0"/>
              <a:t>After talking with the client, a plan is made, and services are determined. The service may include a color analysis. </a:t>
            </a:r>
          </a:p>
          <a:p>
            <a:r>
              <a:rPr lang="en-US" dirty="0" smtClean="0"/>
              <a:t>The client’s wardrobe may be edited based on the analysis, and a shopping list is made, along with scheduling coaching lessons.</a:t>
            </a:r>
          </a:p>
          <a:p>
            <a:r>
              <a:rPr lang="en-US" dirty="0"/>
              <a:t>  </a:t>
            </a:r>
            <a:r>
              <a:rPr lang="en-US" dirty="0" smtClean="0"/>
              <a:t>After the list is made, there is a personal day of shopping. </a:t>
            </a:r>
          </a:p>
        </p:txBody>
      </p:sp>
      <p:pic>
        <p:nvPicPr>
          <p:cNvPr id="1026" name="Picture 2" descr="http://www.allaboutstyling.net/resources/flow-color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1" y="3958967"/>
            <a:ext cx="3676772" cy="24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Career Path &amp; Related Careers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5135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Sample Career Path</a:t>
            </a:r>
          </a:p>
          <a:p>
            <a:pPr algn="ctr"/>
            <a:r>
              <a:rPr lang="en-US" b="1" dirty="0" smtClean="0"/>
              <a:t>Level 1</a:t>
            </a:r>
          </a:p>
          <a:p>
            <a:r>
              <a:rPr lang="en-US" dirty="0" smtClean="0"/>
              <a:t>Retail Clothing Store Clerk</a:t>
            </a:r>
          </a:p>
          <a:p>
            <a:r>
              <a:rPr lang="en-US" dirty="0" smtClean="0"/>
              <a:t>Earnings: $15,000- $30,000 a year</a:t>
            </a:r>
          </a:p>
          <a:p>
            <a:pPr algn="ctr"/>
            <a:r>
              <a:rPr lang="en-US" b="1" dirty="0" smtClean="0"/>
              <a:t>Level 2</a:t>
            </a:r>
          </a:p>
          <a:p>
            <a:r>
              <a:rPr lang="en-US" dirty="0" smtClean="0"/>
              <a:t>Image Consultant at a Fashion Boutique</a:t>
            </a:r>
          </a:p>
          <a:p>
            <a:r>
              <a:rPr lang="en-US" dirty="0" smtClean="0"/>
              <a:t>Earnings: $30,000- $50,000 a year</a:t>
            </a:r>
          </a:p>
          <a:p>
            <a:pPr algn="ctr"/>
            <a:r>
              <a:rPr lang="en-US" b="1" dirty="0" smtClean="0"/>
              <a:t>Level 3</a:t>
            </a:r>
          </a:p>
          <a:p>
            <a:r>
              <a:rPr lang="en-US" dirty="0" smtClean="0"/>
              <a:t>Freelance Image Consultant</a:t>
            </a:r>
          </a:p>
          <a:p>
            <a:r>
              <a:rPr lang="en-US" dirty="0" smtClean="0"/>
              <a:t>Earnings: $30,000- $100,000 a year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Related Careers </a:t>
            </a:r>
          </a:p>
          <a:p>
            <a:r>
              <a:rPr lang="en-US" dirty="0" smtClean="0"/>
              <a:t>Career Counselor</a:t>
            </a:r>
          </a:p>
          <a:p>
            <a:r>
              <a:rPr lang="en-US" dirty="0" smtClean="0"/>
              <a:t>Casting Director</a:t>
            </a:r>
          </a:p>
          <a:p>
            <a:r>
              <a:rPr lang="en-US" dirty="0" smtClean="0"/>
              <a:t>Cosmetologist</a:t>
            </a:r>
          </a:p>
          <a:p>
            <a:r>
              <a:rPr lang="en-US" dirty="0" smtClean="0"/>
              <a:t>Fashion Designer</a:t>
            </a:r>
          </a:p>
          <a:p>
            <a:r>
              <a:rPr lang="en-US" dirty="0" smtClean="0"/>
              <a:t>Fashion Retailer</a:t>
            </a:r>
          </a:p>
          <a:p>
            <a:r>
              <a:rPr lang="en-US" dirty="0" smtClean="0"/>
              <a:t>Makeup Artist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Attire and Work Skills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The following skills are necessary to be a successful Image Consultant</a:t>
            </a:r>
            <a:r>
              <a:rPr lang="en-US" dirty="0" smtClean="0"/>
              <a:t>:</a:t>
            </a:r>
          </a:p>
          <a:p>
            <a:pPr fontAlgn="base"/>
            <a:r>
              <a:rPr lang="en-US" dirty="0"/>
              <a:t>C</a:t>
            </a:r>
            <a:r>
              <a:rPr lang="en-US" dirty="0" smtClean="0"/>
              <a:t>ommunication, listening, and persuading.</a:t>
            </a:r>
          </a:p>
          <a:p>
            <a:pPr fontAlgn="base"/>
            <a:r>
              <a:rPr lang="en-US" dirty="0" smtClean="0"/>
              <a:t>The ability to use computers.</a:t>
            </a:r>
          </a:p>
          <a:p>
            <a:pPr fontAlgn="base"/>
            <a:r>
              <a:rPr lang="en-US" dirty="0"/>
              <a:t>T</a:t>
            </a:r>
            <a:r>
              <a:rPr lang="en-US" dirty="0" smtClean="0"/>
              <a:t>he ability to plan, budget, organize, and manage time</a:t>
            </a:r>
          </a:p>
          <a:p>
            <a:pPr fontAlgn="base"/>
            <a:r>
              <a:rPr lang="en-US" dirty="0" smtClean="0"/>
              <a:t>Awareness on how colors, shapes, and patterns are used in a design</a:t>
            </a:r>
          </a:p>
          <a:p>
            <a:pPr fontAlgn="base"/>
            <a:r>
              <a:rPr lang="en-US" dirty="0" smtClean="0"/>
              <a:t>An enthusiastic personality, and an eager attitude</a:t>
            </a:r>
          </a:p>
          <a:p>
            <a:pPr fontAlgn="base"/>
            <a:r>
              <a:rPr lang="en-US" dirty="0" smtClean="0"/>
              <a:t>Leadership skills </a:t>
            </a:r>
          </a:p>
          <a:p>
            <a:pPr fontAlgn="base"/>
            <a:r>
              <a:rPr lang="en-US" dirty="0" smtClean="0"/>
              <a:t>Experience in Marketing</a:t>
            </a:r>
          </a:p>
          <a:p>
            <a:pPr fontAlgn="base"/>
            <a:r>
              <a:rPr lang="en-US" b="1" dirty="0" smtClean="0"/>
              <a:t>Professional, business wear attire is needed for this career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Surprising Things I’ve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that most of my sources state that starting out in a large company will help gain consulting experience. Yet, when looking into more sources, they state that it may be harder to work in a large company due to the fact that not many companies offer this service. </a:t>
            </a:r>
          </a:p>
          <a:p>
            <a:endParaRPr lang="en-US" dirty="0" smtClean="0"/>
          </a:p>
          <a:p>
            <a:r>
              <a:rPr lang="en-US" dirty="0" smtClean="0"/>
              <a:t>I also learned that to be an image consultant, it is a hard field to break into. You generally have to start out with some sort of experience, then work your way up to becoming certified in </a:t>
            </a:r>
            <a:r>
              <a:rPr lang="en-US" smtClean="0"/>
              <a:t>image consulting.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471" y="772097"/>
            <a:ext cx="2432304" cy="1645920"/>
          </a:xfrm>
        </p:spPr>
        <p:txBody>
          <a:bodyPr/>
          <a:lstStyle/>
          <a:p>
            <a:r>
              <a:rPr lang="en-US" dirty="0" smtClean="0"/>
              <a:t>Here’s an Image!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30200" y="229048"/>
            <a:ext cx="8531352" cy="6382512"/>
          </a:xfrm>
        </p:spPr>
      </p:sp>
      <p:sp>
        <p:nvSpPr>
          <p:cNvPr id="3" name="Rectangle 2"/>
          <p:cNvSpPr/>
          <p:nvPr/>
        </p:nvSpPr>
        <p:spPr>
          <a:xfrm>
            <a:off x="9102724" y="5872417"/>
            <a:ext cx="225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http://4.bp.blogspot.com/-_OsA4_fSKAw/VT2_bJmckzI/AAAAAAAAAHg/2TbO8XrC4aE/s1600/Fashion%2BConsultant.jpeg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image consul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9048"/>
            <a:ext cx="8531352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www2.careercruising.com/careers/job-description/525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www.myworldofwork.co.uk/my-career-options/job-profiles/image-consultant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www.bls.gov/ooh/personal-care-and-service/barbers-hairstylists-and-cosmetologists.htm#tab-6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www.aici.org/events/event_list.asp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https://jobshadow.com/interview-with-an-image-and-fashion-consultant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/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https://studioforimageprofessionals.com/how-to-become-an-image-consultant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/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8"/>
              </a:rPr>
              <a:t>https://study.com/articles/How_to_Become_an_Image_Consultant_Education_and_Career_Roadmap.html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www.thechicfashionista.com/your-best-perfect-colors.html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3169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Chose This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chose this career because it relates to what field I plan on going into. I plan on earning a degree in cosmetology, and in this career, cosmetology is helpful to have knowledge in. This career also helps people present themselves better in a professional environment, and I like helping others.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Image consultants help people present their best image socially, physically, and digitally. They offer advice on posture, manners, and public speaking. </a:t>
            </a:r>
          </a:p>
          <a:p>
            <a:pPr>
              <a:buFontTx/>
              <a:buChar char="-"/>
            </a:pPr>
            <a:r>
              <a:rPr lang="en-US" dirty="0" smtClean="0"/>
              <a:t>Image consultants are generally self employed, but they may work for large companies. Consultants usually specialize in a certain area, such as clothing, makeup, hair styling, or social etiquette. </a:t>
            </a:r>
          </a:p>
          <a:p>
            <a:pPr>
              <a:buFontTx/>
              <a:buChar char="-"/>
            </a:pPr>
            <a:r>
              <a:rPr lang="en-US" dirty="0" smtClean="0"/>
              <a:t>Image consultants spend a majority of their time trying to get their name out and advertise their business.  Image Consultant must have experience in Marketing in order to successfully advertise their business. </a:t>
            </a:r>
          </a:p>
        </p:txBody>
      </p:sp>
    </p:spTree>
    <p:extLst>
      <p:ext uri="{BB962C8B-B14F-4D97-AF65-F5344CB8AC3E}">
        <p14:creationId xmlns:p14="http://schemas.microsoft.com/office/powerpoint/2010/main" val="12773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Consulting allows flexible hours, (depending on the client) and working on the weekends may be required to meet clients’ needs. </a:t>
            </a:r>
          </a:p>
          <a:p>
            <a:r>
              <a:rPr lang="en-US" dirty="0" smtClean="0"/>
              <a:t>Image Consultants usually work at home, so an office space is needed, but some may work with a large company who provides an office space. </a:t>
            </a:r>
          </a:p>
          <a:p>
            <a:r>
              <a:rPr lang="en-US" dirty="0" smtClean="0"/>
              <a:t>Traveling to meet clients, or traveling to help the client shop may be needed, so a mode of transportation is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no specific classes in high school to study on how to be an image consultant, but there are colleges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college in New York called The Fashion Institute of Technology State University of New York can help you earn a degree in Image Consulting. </a:t>
            </a:r>
            <a:endParaRPr lang="en-US" dirty="0" smtClean="0"/>
          </a:p>
          <a:p>
            <a:r>
              <a:rPr lang="en-US" dirty="0" smtClean="0"/>
              <a:t>Suggested </a:t>
            </a:r>
            <a:r>
              <a:rPr lang="en-US" dirty="0"/>
              <a:t>classes are cosmetology, fashion, and design.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AICI (Association of Image Consultants International) does have training programs through their links on their website, and they also have training sessions in certain areas.</a:t>
            </a:r>
            <a:endParaRPr lang="en-US" dirty="0"/>
          </a:p>
        </p:txBody>
      </p:sp>
      <p:pic>
        <p:nvPicPr>
          <p:cNvPr id="3074" name="Picture 2" descr="Image result for book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603" y="4356098"/>
            <a:ext cx="2430833" cy="21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High School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suggested high school classes are cosmetology, business management, fashion, and visual arts.</a:t>
            </a:r>
          </a:p>
          <a:p>
            <a:r>
              <a:rPr lang="en-US" dirty="0" smtClean="0"/>
              <a:t>The Gratiot County GI-TEC Center does have some classes that could relate to this job, and Alma High School has electives that could help you prepare to be an image consultant.</a:t>
            </a:r>
          </a:p>
          <a:p>
            <a:r>
              <a:rPr lang="en-US" dirty="0" smtClean="0"/>
              <a:t>AHS has Advanced Business Technology, and Visual Arts classes, while Mt. Pleasant’s GI-TEC has a Cosmetology program at MJ Murphy Beauty College.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Colleges That Have Related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Fashion Institute of Technology State University of New </a:t>
            </a:r>
            <a:r>
              <a:rPr lang="en-US" b="1" dirty="0" smtClean="0"/>
              <a:t>York</a:t>
            </a:r>
          </a:p>
          <a:p>
            <a:r>
              <a:rPr lang="en-US" dirty="0" smtClean="0"/>
              <a:t>This institute provides certification to be an image consultant, and also provides degrees and certification in other fields other than image consulting.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Association of Image Consultants International (AICI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Image result for a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321175"/>
            <a:ext cx="54864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From the Interview….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interview with </a:t>
            </a:r>
            <a:r>
              <a:rPr lang="en-US" dirty="0" err="1" smtClean="0"/>
              <a:t>Rinat</a:t>
            </a:r>
            <a:r>
              <a:rPr lang="en-US" dirty="0" smtClean="0"/>
              <a:t>, this field’s job security really depends on how well you advertise your business, and as long as you are advertising yourself and providing a quality experience for the client, you’ll be successful. </a:t>
            </a:r>
          </a:p>
          <a:p>
            <a:r>
              <a:rPr lang="en-US" dirty="0" smtClean="0"/>
              <a:t>In the interview with Manfred, he suggested starting out with a small or large company, then branching out to different opportunities, eventually starting your own business.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similar career field, cosmetology and hair services, is projected to grow 13% from 2016 to 2026, which is faster than the average for all occupations. </a:t>
            </a:r>
          </a:p>
          <a:p>
            <a:r>
              <a:rPr lang="en-US" dirty="0" smtClean="0"/>
              <a:t>Overall job opportunities are expected to be good, and a large number of jobs will come from the need </a:t>
            </a:r>
            <a:r>
              <a:rPr lang="en-US" dirty="0"/>
              <a:t>to replace workers who transfer to </a:t>
            </a:r>
            <a:r>
              <a:rPr lang="en-US" dirty="0" smtClean="0"/>
              <a:t>other jobs, </a:t>
            </a:r>
            <a:r>
              <a:rPr lang="en-US" dirty="0"/>
              <a:t>retire, or leave the </a:t>
            </a:r>
            <a:r>
              <a:rPr lang="en-US" dirty="0" smtClean="0"/>
              <a:t>job </a:t>
            </a:r>
            <a:r>
              <a:rPr lang="en-US" dirty="0"/>
              <a:t>for other reasons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Workers should expect high competition for jobs and clients at higher paying salons, which are few, so there is high competition between experienced cosmetologists and hairstylists.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281</TotalTime>
  <Words>1072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Courier New</vt:lpstr>
      <vt:lpstr>Savon</vt:lpstr>
      <vt:lpstr>My (Potential)Future Career- Image Consultant</vt:lpstr>
      <vt:lpstr>Why I Chose This Career</vt:lpstr>
      <vt:lpstr>Job Description </vt:lpstr>
      <vt:lpstr>Working Conditions </vt:lpstr>
      <vt:lpstr>Education and Training</vt:lpstr>
      <vt:lpstr>Suggested High School Classes</vt:lpstr>
      <vt:lpstr>Colleges That Have Related Programs</vt:lpstr>
      <vt:lpstr>Info From the Interview….</vt:lpstr>
      <vt:lpstr>Job Outlook</vt:lpstr>
      <vt:lpstr>Salary</vt:lpstr>
      <vt:lpstr>A Typical Day on the Job</vt:lpstr>
      <vt:lpstr>Sample Career Path &amp; Related Careers</vt:lpstr>
      <vt:lpstr>Attire and Work Skills Necessary</vt:lpstr>
      <vt:lpstr>Surprising Things I’ve Learned</vt:lpstr>
      <vt:lpstr>Here’s an Image!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Prchlik</dc:creator>
  <cp:lastModifiedBy>ROBIN Dennis</cp:lastModifiedBy>
  <cp:revision>30</cp:revision>
  <dcterms:created xsi:type="dcterms:W3CDTF">2018-05-16T13:16:49Z</dcterms:created>
  <dcterms:modified xsi:type="dcterms:W3CDTF">2019-03-05T13:12:03Z</dcterms:modified>
</cp:coreProperties>
</file>