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634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4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8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485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8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0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8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5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7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88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8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1E3C7F-73ED-428D-8D76-C57E755D5D96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A9FFBD-A8BD-4D63-B6C5-44F610C82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reercruising.com/careers/sample-career-path/43" TargetMode="External"/><Relationship Id="rId2" Type="http://schemas.openxmlformats.org/officeDocument/2006/relationships/hyperlink" Target="https://apps.il-work-net.com/cis/clusters/OccupationDetails/100248?parentId=111600&amp;section=courses&amp;sectionTitle=Helpful%20High%20School%20Cours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Career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 name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45" y="950060"/>
            <a:ext cx="4121150" cy="273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I learned when researching this job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 found out that this job pays better than what I thought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have to be seriously careful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in Action 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26787" b="26787"/>
          <a:stretch>
            <a:fillRect/>
          </a:stretch>
        </p:blipFill>
        <p:spPr>
          <a:xfrm>
            <a:off x="685801" y="3053994"/>
            <a:ext cx="3310128" cy="1536725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8921" b="18921"/>
          <a:stretch>
            <a:fillRect/>
          </a:stretch>
        </p:blipFill>
        <p:spPr>
          <a:xfrm>
            <a:off x="4227310" y="3053994"/>
            <a:ext cx="3310128" cy="1535237"/>
          </a:xfrm>
          <a:prstGeom prst="rect">
            <a:avLst/>
          </a:prstGeom>
        </p:spPr>
      </p:pic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15116" b="15116"/>
          <a:stretch>
            <a:fillRect/>
          </a:stretch>
        </p:blipFill>
        <p:spPr>
          <a:xfrm>
            <a:off x="7772555" y="3052035"/>
            <a:ext cx="3310128" cy="15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apps.il-work-net.com/cis/clusters/OccupationDetails/100248?parentId=111600&amp;section=courses&amp;sectionTitle=Helpful%20High%20School%20Courses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www2.careercruising.com/careers/sample-career-path/43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body repairer  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customers bring in their cars there  usually wrecked or something </a:t>
            </a:r>
          </a:p>
          <a:p>
            <a:r>
              <a:rPr lang="en-US" dirty="0" smtClean="0"/>
              <a:t>They give  their customer an estimate of how much the damage is </a:t>
            </a:r>
          </a:p>
          <a:p>
            <a:r>
              <a:rPr lang="en-US" dirty="0" smtClean="0"/>
              <a:t>They explain to the costumer what needs to be done</a:t>
            </a:r>
          </a:p>
          <a:p>
            <a:r>
              <a:rPr lang="en-US" dirty="0" smtClean="0"/>
              <a:t>How long it will take to repair it </a:t>
            </a:r>
          </a:p>
          <a:p>
            <a:r>
              <a:rPr lang="en-US" dirty="0" smtClean="0"/>
              <a:t>Frame and </a:t>
            </a:r>
            <a:r>
              <a:rPr lang="en-US" dirty="0" err="1" smtClean="0"/>
              <a:t>unibody</a:t>
            </a:r>
            <a:r>
              <a:rPr lang="en-US" dirty="0" smtClean="0"/>
              <a:t> repair, refinishing and painting, door and fender repair, glass installation</a:t>
            </a:r>
          </a:p>
        </p:txBody>
      </p:sp>
    </p:spTree>
    <p:extLst>
      <p:ext uri="{BB962C8B-B14F-4D97-AF65-F5344CB8AC3E}">
        <p14:creationId xmlns:p14="http://schemas.microsoft.com/office/powerpoint/2010/main" val="18842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It’s usually loud due to banging hammers against metal and the whir of power tools</a:t>
            </a:r>
          </a:p>
          <a:p>
            <a:r>
              <a:rPr lang="en-US" dirty="0" smtClean="0"/>
              <a:t>Most repairers work a standard 35 to 40 –hour week. Over time and weekend work may be required during busy periods.</a:t>
            </a:r>
          </a:p>
          <a:p>
            <a:r>
              <a:rPr lang="en-US" dirty="0" smtClean="0"/>
              <a:t>Repairer spend most of there time on their feet.</a:t>
            </a:r>
          </a:p>
          <a:p>
            <a:r>
              <a:rPr lang="en-US" dirty="0" smtClean="0"/>
              <a:t>They have to bend, kneel, reach, and stretch to complete some repairs. Most of their work is strenuous and dirty.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Programs are offered all over the country</a:t>
            </a:r>
          </a:p>
          <a:p>
            <a:r>
              <a:rPr lang="en-US" dirty="0" smtClean="0"/>
              <a:t>Includes high school, trade, school, and 2 year colleges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have to complete a formal training program or get informal, on the job 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high school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Auto collision technology</a:t>
            </a:r>
          </a:p>
          <a:p>
            <a:r>
              <a:rPr lang="en-US" dirty="0" smtClean="0"/>
              <a:t>Auto detailing and reconditioning </a:t>
            </a:r>
          </a:p>
          <a:p>
            <a:r>
              <a:rPr lang="en-US" dirty="0" smtClean="0"/>
              <a:t>Auto repair technology</a:t>
            </a:r>
          </a:p>
          <a:p>
            <a:r>
              <a:rPr lang="en-US" dirty="0" smtClean="0"/>
              <a:t>Industrial arts</a:t>
            </a:r>
          </a:p>
          <a:p>
            <a:r>
              <a:rPr lang="en-US" dirty="0" smtClean="0"/>
              <a:t>Introduction to mechanics</a:t>
            </a:r>
          </a:p>
          <a:p>
            <a:r>
              <a:rPr lang="en-US" dirty="0" smtClean="0"/>
              <a:t>Metalworking</a:t>
            </a:r>
          </a:p>
          <a:p>
            <a:r>
              <a:rPr lang="en-US" dirty="0" smtClean="0"/>
              <a:t>welding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 an average you make between 25,000 and 71,000 dollars a year, but it depends what you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day on 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Long </a:t>
            </a:r>
          </a:p>
          <a:p>
            <a:r>
              <a:rPr lang="en-US" dirty="0" smtClean="0"/>
              <a:t>Hard </a:t>
            </a:r>
          </a:p>
          <a:p>
            <a:r>
              <a:rPr lang="en-US" dirty="0" smtClean="0"/>
              <a:t>Tiring </a:t>
            </a:r>
          </a:p>
          <a:p>
            <a:r>
              <a:rPr lang="en-US" dirty="0" smtClean="0"/>
              <a:t>Can be fun when you want it to be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621735"/>
            <a:ext cx="6096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necessary for this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have to tell yourself that you can do it</a:t>
            </a:r>
          </a:p>
          <a:p>
            <a:r>
              <a:rPr lang="en-US" dirty="0" smtClean="0"/>
              <a:t>Just do it</a:t>
            </a:r>
          </a:p>
          <a:p>
            <a:r>
              <a:rPr lang="en-US" dirty="0" smtClean="0"/>
              <a:t>Its easier when your done </a:t>
            </a:r>
          </a:p>
        </p:txBody>
      </p:sp>
    </p:spTree>
    <p:extLst>
      <p:ext uri="{BB962C8B-B14F-4D97-AF65-F5344CB8AC3E}">
        <p14:creationId xmlns:p14="http://schemas.microsoft.com/office/powerpoint/2010/main" val="41171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133</TotalTime>
  <Words>297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My Career</vt:lpstr>
      <vt:lpstr>Auto body repairer  Description </vt:lpstr>
      <vt:lpstr>Working Conditions </vt:lpstr>
      <vt:lpstr>Education </vt:lpstr>
      <vt:lpstr>Training needed</vt:lpstr>
      <vt:lpstr>Suggested high school classes</vt:lpstr>
      <vt:lpstr>Salary </vt:lpstr>
      <vt:lpstr>A typical day on the job</vt:lpstr>
      <vt:lpstr>Attitudes necessary for this job</vt:lpstr>
      <vt:lpstr>Something I learned when researching this job </vt:lpstr>
      <vt:lpstr>Pictures in Action </vt:lpstr>
      <vt:lpstr> 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Jaden Morrow</dc:title>
  <dc:creator>Jaden Morrow</dc:creator>
  <cp:lastModifiedBy>ROBIN Dennis</cp:lastModifiedBy>
  <cp:revision>15</cp:revision>
  <dcterms:created xsi:type="dcterms:W3CDTF">2018-05-16T13:07:44Z</dcterms:created>
  <dcterms:modified xsi:type="dcterms:W3CDTF">2019-03-05T13:12:18Z</dcterms:modified>
</cp:coreProperties>
</file>